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01"/>
  </p:notesMasterIdLst>
  <p:handoutMasterIdLst>
    <p:handoutMasterId r:id="rId102"/>
  </p:handoutMasterIdLst>
  <p:sldIdLst>
    <p:sldId id="258" r:id="rId2"/>
    <p:sldId id="350" r:id="rId3"/>
    <p:sldId id="408" r:id="rId4"/>
    <p:sldId id="409" r:id="rId5"/>
    <p:sldId id="410" r:id="rId6"/>
    <p:sldId id="411" r:id="rId7"/>
    <p:sldId id="412" r:id="rId8"/>
    <p:sldId id="413" r:id="rId9"/>
    <p:sldId id="414" r:id="rId10"/>
    <p:sldId id="415" r:id="rId11"/>
    <p:sldId id="416" r:id="rId12"/>
    <p:sldId id="417" r:id="rId13"/>
    <p:sldId id="418" r:id="rId14"/>
    <p:sldId id="419" r:id="rId15"/>
    <p:sldId id="421" r:id="rId16"/>
    <p:sldId id="420" r:id="rId17"/>
    <p:sldId id="422" r:id="rId18"/>
    <p:sldId id="423" r:id="rId19"/>
    <p:sldId id="424" r:id="rId20"/>
    <p:sldId id="425" r:id="rId21"/>
    <p:sldId id="426" r:id="rId22"/>
    <p:sldId id="427" r:id="rId23"/>
    <p:sldId id="428" r:id="rId24"/>
    <p:sldId id="429" r:id="rId25"/>
    <p:sldId id="430" r:id="rId26"/>
    <p:sldId id="431" r:id="rId27"/>
    <p:sldId id="432" r:id="rId28"/>
    <p:sldId id="433" r:id="rId29"/>
    <p:sldId id="434" r:id="rId30"/>
    <p:sldId id="435" r:id="rId31"/>
    <p:sldId id="436" r:id="rId32"/>
    <p:sldId id="437" r:id="rId33"/>
    <p:sldId id="438" r:id="rId34"/>
    <p:sldId id="439" r:id="rId35"/>
    <p:sldId id="440" r:id="rId36"/>
    <p:sldId id="441" r:id="rId37"/>
    <p:sldId id="442" r:id="rId38"/>
    <p:sldId id="443" r:id="rId39"/>
    <p:sldId id="444" r:id="rId40"/>
    <p:sldId id="445" r:id="rId41"/>
    <p:sldId id="446" r:id="rId42"/>
    <p:sldId id="447" r:id="rId43"/>
    <p:sldId id="448" r:id="rId44"/>
    <p:sldId id="449" r:id="rId45"/>
    <p:sldId id="450" r:id="rId46"/>
    <p:sldId id="451" r:id="rId47"/>
    <p:sldId id="452" r:id="rId48"/>
    <p:sldId id="453" r:id="rId49"/>
    <p:sldId id="454" r:id="rId50"/>
    <p:sldId id="455" r:id="rId51"/>
    <p:sldId id="456" r:id="rId52"/>
    <p:sldId id="457" r:id="rId53"/>
    <p:sldId id="458" r:id="rId54"/>
    <p:sldId id="459" r:id="rId55"/>
    <p:sldId id="460" r:id="rId56"/>
    <p:sldId id="461" r:id="rId57"/>
    <p:sldId id="462" r:id="rId58"/>
    <p:sldId id="463" r:id="rId59"/>
    <p:sldId id="464" r:id="rId60"/>
    <p:sldId id="465" r:id="rId61"/>
    <p:sldId id="466" r:id="rId62"/>
    <p:sldId id="467" r:id="rId63"/>
    <p:sldId id="469" r:id="rId64"/>
    <p:sldId id="470" r:id="rId65"/>
    <p:sldId id="471" r:id="rId66"/>
    <p:sldId id="479" r:id="rId67"/>
    <p:sldId id="478" r:id="rId68"/>
    <p:sldId id="481" r:id="rId69"/>
    <p:sldId id="480" r:id="rId70"/>
    <p:sldId id="482" r:id="rId71"/>
    <p:sldId id="483" r:id="rId72"/>
    <p:sldId id="484" r:id="rId73"/>
    <p:sldId id="485" r:id="rId74"/>
    <p:sldId id="486" r:id="rId75"/>
    <p:sldId id="487" r:id="rId76"/>
    <p:sldId id="488" r:id="rId77"/>
    <p:sldId id="491" r:id="rId78"/>
    <p:sldId id="489" r:id="rId79"/>
    <p:sldId id="490" r:id="rId80"/>
    <p:sldId id="492" r:id="rId81"/>
    <p:sldId id="493" r:id="rId82"/>
    <p:sldId id="500" r:id="rId83"/>
    <p:sldId id="495" r:id="rId84"/>
    <p:sldId id="498" r:id="rId85"/>
    <p:sldId id="499" r:id="rId86"/>
    <p:sldId id="509" r:id="rId87"/>
    <p:sldId id="510" r:id="rId88"/>
    <p:sldId id="511" r:id="rId89"/>
    <p:sldId id="512" r:id="rId90"/>
    <p:sldId id="514" r:id="rId91"/>
    <p:sldId id="513" r:id="rId92"/>
    <p:sldId id="515" r:id="rId93"/>
    <p:sldId id="516" r:id="rId94"/>
    <p:sldId id="517" r:id="rId95"/>
    <p:sldId id="518" r:id="rId96"/>
    <p:sldId id="519" r:id="rId97"/>
    <p:sldId id="520" r:id="rId98"/>
    <p:sldId id="521" r:id="rId99"/>
    <p:sldId id="522" r:id="rId100"/>
  </p:sldIdLst>
  <p:sldSz cx="9144000" cy="5143500" type="screen16x9"/>
  <p:notesSz cx="6858000" cy="9144000"/>
  <p:defaultTextStyle>
    <a:defPPr>
      <a:defRPr lang="de-DE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BC5E5CE1-F0B2-463D-97D7-A1B5FF9389EF}">
          <p14:sldIdLst>
            <p14:sldId id="258"/>
            <p14:sldId id="350"/>
            <p14:sldId id="408"/>
            <p14:sldId id="409"/>
            <p14:sldId id="410"/>
            <p14:sldId id="411"/>
            <p14:sldId id="412"/>
            <p14:sldId id="413"/>
            <p14:sldId id="414"/>
            <p14:sldId id="415"/>
            <p14:sldId id="416"/>
            <p14:sldId id="417"/>
            <p14:sldId id="418"/>
            <p14:sldId id="419"/>
            <p14:sldId id="421"/>
            <p14:sldId id="420"/>
            <p14:sldId id="422"/>
            <p14:sldId id="423"/>
            <p14:sldId id="424"/>
            <p14:sldId id="425"/>
            <p14:sldId id="426"/>
            <p14:sldId id="427"/>
            <p14:sldId id="428"/>
            <p14:sldId id="429"/>
            <p14:sldId id="430"/>
            <p14:sldId id="431"/>
            <p14:sldId id="432"/>
            <p14:sldId id="433"/>
            <p14:sldId id="434"/>
            <p14:sldId id="435"/>
            <p14:sldId id="436"/>
            <p14:sldId id="437"/>
            <p14:sldId id="438"/>
            <p14:sldId id="439"/>
            <p14:sldId id="440"/>
            <p14:sldId id="441"/>
            <p14:sldId id="442"/>
            <p14:sldId id="443"/>
            <p14:sldId id="444"/>
            <p14:sldId id="445"/>
            <p14:sldId id="446"/>
            <p14:sldId id="447"/>
            <p14:sldId id="448"/>
            <p14:sldId id="449"/>
            <p14:sldId id="450"/>
            <p14:sldId id="451"/>
            <p14:sldId id="452"/>
            <p14:sldId id="453"/>
            <p14:sldId id="454"/>
            <p14:sldId id="455"/>
            <p14:sldId id="456"/>
            <p14:sldId id="457"/>
            <p14:sldId id="458"/>
            <p14:sldId id="459"/>
            <p14:sldId id="460"/>
            <p14:sldId id="461"/>
            <p14:sldId id="462"/>
            <p14:sldId id="463"/>
            <p14:sldId id="464"/>
            <p14:sldId id="465"/>
            <p14:sldId id="466"/>
            <p14:sldId id="467"/>
            <p14:sldId id="469"/>
            <p14:sldId id="470"/>
            <p14:sldId id="471"/>
            <p14:sldId id="479"/>
            <p14:sldId id="478"/>
            <p14:sldId id="481"/>
            <p14:sldId id="480"/>
            <p14:sldId id="482"/>
            <p14:sldId id="483"/>
            <p14:sldId id="484"/>
            <p14:sldId id="485"/>
            <p14:sldId id="486"/>
            <p14:sldId id="487"/>
            <p14:sldId id="488"/>
            <p14:sldId id="491"/>
            <p14:sldId id="489"/>
            <p14:sldId id="490"/>
            <p14:sldId id="492"/>
            <p14:sldId id="493"/>
            <p14:sldId id="500"/>
            <p14:sldId id="495"/>
            <p14:sldId id="498"/>
            <p14:sldId id="499"/>
            <p14:sldId id="509"/>
            <p14:sldId id="510"/>
            <p14:sldId id="511"/>
            <p14:sldId id="512"/>
            <p14:sldId id="514"/>
            <p14:sldId id="513"/>
            <p14:sldId id="515"/>
            <p14:sldId id="516"/>
            <p14:sldId id="517"/>
            <p14:sldId id="518"/>
            <p14:sldId id="519"/>
            <p14:sldId id="520"/>
            <p14:sldId id="521"/>
            <p14:sldId id="52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16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050"/>
    <a:srgbClr val="C5C5C5"/>
    <a:srgbClr val="00AD4B"/>
    <a:srgbClr val="002060"/>
    <a:srgbClr val="55555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545F5A0-E130-D264-8EE5-A1B7E0A12153}" v="561" dt="2022-12-15T09:21:23.363"/>
    <p1510:client id="{50A97D38-D3AF-4415-BAD7-08AC0B5DC710}" v="656" dt="2022-12-15T11:29:47.563"/>
    <p1510:client id="{954F9785-5066-F384-A554-9AFEA9296ACA}" v="1944" dt="2022-12-15T13:11:59.402"/>
    <p1510:client id="{E01A96D6-C9ED-4357-9D2F-FDCEF7829C55}" v="2865" dt="2022-11-29T13:37:22.806"/>
    <p1510:client id="{FF5D2383-75F8-C11D-42D7-5C743BDA6D1E}" v="336" dt="2022-12-15T15:56:14.25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00"/>
    <p:restoredTop sz="94719"/>
  </p:normalViewPr>
  <p:slideViewPr>
    <p:cSldViewPr snapToGrid="0" snapToObjects="1">
      <p:cViewPr>
        <p:scale>
          <a:sx n="100" d="100"/>
          <a:sy n="100" d="100"/>
        </p:scale>
        <p:origin x="1176" y="810"/>
      </p:cViewPr>
      <p:guideLst>
        <p:guide orient="horz" pos="2160"/>
        <p:guide pos="2880"/>
        <p:guide orient="horz" pos="162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07" Type="http://schemas.microsoft.com/office/2015/10/relationships/revisionInfo" Target="revisionInfo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6EC850-4D23-4248-91A1-58DA9098DE21}" type="datetimeFigureOut">
              <a:rPr lang="de-DE" smtClean="0"/>
              <a:t>15.12.2022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A15FCF-6BEB-AC4C-8DFE-AF61D145F16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8767717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5AEB7C-2D15-544D-80C7-84202ACF5777}" type="datetimeFigureOut">
              <a:rPr lang="de-DE" smtClean="0"/>
              <a:t>15.12.2022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5D212D-F970-A442-B763-F6852063638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3630336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 4" descr="HSD_Marke_v1_HSD_Rot_RGB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8537" y="216423"/>
            <a:ext cx="1574800" cy="901700"/>
          </a:xfrm>
          <a:prstGeom prst="rect">
            <a:avLst/>
          </a:prstGeom>
        </p:spPr>
      </p:pic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258541" y="3283869"/>
            <a:ext cx="8650553" cy="413288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2400" b="1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Untertitel hinzufügen</a:t>
            </a:r>
          </a:p>
        </p:txBody>
      </p:sp>
      <p:sp>
        <p:nvSpPr>
          <p:cNvPr id="12" name="Titel 1"/>
          <p:cNvSpPr>
            <a:spLocks noGrp="1"/>
          </p:cNvSpPr>
          <p:nvPr>
            <p:ph type="ctrTitle" hasCustomPrompt="1"/>
          </p:nvPr>
        </p:nvSpPr>
        <p:spPr>
          <a:xfrm>
            <a:off x="258540" y="1521129"/>
            <a:ext cx="8650554" cy="776967"/>
          </a:xfrm>
        </p:spPr>
        <p:txBody>
          <a:bodyPr lIns="0" tIns="0" rIns="0" bIns="0"/>
          <a:lstStyle>
            <a:lvl1pPr>
              <a:defRPr sz="5000"/>
            </a:lvl1pPr>
          </a:lstStyle>
          <a:p>
            <a:r>
              <a:rPr lang="de-DE" dirty="0"/>
              <a:t>Titel hinzufügen</a:t>
            </a:r>
          </a:p>
        </p:txBody>
      </p:sp>
    </p:spTree>
    <p:extLst>
      <p:ext uri="{BB962C8B-B14F-4D97-AF65-F5344CB8AC3E}">
        <p14:creationId xmlns:p14="http://schemas.microsoft.com/office/powerpoint/2010/main" val="34879603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gro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2815167" y="4707191"/>
            <a:ext cx="4864439" cy="3239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lnSpc>
                <a:spcPct val="100000"/>
              </a:lnSpc>
              <a:defRPr sz="1200" b="1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pPr algn="l"/>
            <a:r>
              <a:rPr lang="de-DE" dirty="0"/>
              <a:t>Titel/Thema</a:t>
            </a:r>
          </a:p>
          <a:p>
            <a:pPr algn="l"/>
            <a:endParaRPr lang="de-DE" dirty="0"/>
          </a:p>
        </p:txBody>
      </p:sp>
      <p:sp>
        <p:nvSpPr>
          <p:cNvPr id="9" name="Titel 1"/>
          <p:cNvSpPr>
            <a:spLocks noGrp="1"/>
          </p:cNvSpPr>
          <p:nvPr>
            <p:ph type="title" hasCustomPrompt="1"/>
          </p:nvPr>
        </p:nvSpPr>
        <p:spPr>
          <a:xfrm>
            <a:off x="266337" y="204787"/>
            <a:ext cx="8642755" cy="4428845"/>
          </a:xfrm>
        </p:spPr>
        <p:txBody>
          <a:bodyPr tIns="0" anchor="t"/>
          <a:lstStyle>
            <a:lvl1pPr algn="l">
              <a:lnSpc>
                <a:spcPct val="80000"/>
              </a:lnSpc>
              <a:defRPr sz="15000" b="0" baseline="0"/>
            </a:lvl1pPr>
          </a:lstStyle>
          <a:p>
            <a:r>
              <a:rPr lang="de-DE" dirty="0"/>
              <a:t>Titel </a:t>
            </a:r>
            <a:br>
              <a:rPr lang="de-DE" dirty="0"/>
            </a:br>
            <a:r>
              <a:rPr lang="de-DE" dirty="0"/>
              <a:t>Groß</a:t>
            </a:r>
          </a:p>
        </p:txBody>
      </p:sp>
      <p:sp>
        <p:nvSpPr>
          <p:cNvPr id="13" name="Rechteck 12"/>
          <p:cNvSpPr/>
          <p:nvPr userDrawn="1"/>
        </p:nvSpPr>
        <p:spPr>
          <a:xfrm>
            <a:off x="249306" y="4641048"/>
            <a:ext cx="278661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b="1" dirty="0" err="1">
                <a:solidFill>
                  <a:schemeClr val="accent1"/>
                </a:solidFill>
                <a:latin typeface="Arial"/>
                <a:cs typeface="Arial"/>
              </a:rPr>
              <a:t>Hochschule</a:t>
            </a:r>
            <a:r>
              <a:rPr lang="en-GB" sz="1200" b="1" dirty="0">
                <a:solidFill>
                  <a:schemeClr val="accent1"/>
                </a:solidFill>
                <a:latin typeface="Arial"/>
                <a:cs typeface="Arial"/>
              </a:rPr>
              <a:t> Düsseldorf</a:t>
            </a:r>
          </a:p>
          <a:p>
            <a:r>
              <a:rPr lang="en-GB" sz="1200" dirty="0">
                <a:solidFill>
                  <a:schemeClr val="accent1"/>
                </a:solidFill>
                <a:latin typeface="Arial"/>
                <a:cs typeface="Arial"/>
              </a:rPr>
              <a:t>University of Applied Sciences</a:t>
            </a:r>
            <a:endParaRPr lang="de-DE" sz="1200" dirty="0">
              <a:solidFill>
                <a:schemeClr val="accent1"/>
              </a:solidFill>
              <a:latin typeface="Arial"/>
              <a:cs typeface="Arial"/>
            </a:endParaRPr>
          </a:p>
        </p:txBody>
      </p:sp>
      <p:sp>
        <p:nvSpPr>
          <p:cNvPr id="14" name="Datumsplatzhalter 3"/>
          <p:cNvSpPr>
            <a:spLocks noGrp="1"/>
          </p:cNvSpPr>
          <p:nvPr>
            <p:ph type="dt" sz="half" idx="2"/>
          </p:nvPr>
        </p:nvSpPr>
        <p:spPr>
          <a:xfrm>
            <a:off x="7958667" y="4785815"/>
            <a:ext cx="956473" cy="3573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fld id="{2B3E4023-3B93-7144-AB24-A5387DB88F56}" type="datetime1">
              <a:rPr lang="de-DE" smtClean="0"/>
              <a:t>15.12.2022</a:t>
            </a:fld>
            <a:endParaRPr lang="de-DE" dirty="0"/>
          </a:p>
        </p:txBody>
      </p:sp>
      <p:sp>
        <p:nvSpPr>
          <p:cNvPr id="15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826685" y="4630911"/>
            <a:ext cx="1076359" cy="333916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latin typeface="Arial"/>
                <a:cs typeface="Arial"/>
              </a:defRPr>
            </a:lvl1pPr>
          </a:lstStyle>
          <a:p>
            <a:fld id="{1657B7CB-58CE-C541-849D-632C3B6C9161}" type="slidenum">
              <a:rPr lang="de-DE" smtClean="0"/>
              <a:pPr/>
              <a:t>‹Nr.›</a:t>
            </a:fld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711940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titel klei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2815167" y="4707191"/>
            <a:ext cx="4864439" cy="3239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lnSpc>
                <a:spcPct val="100000"/>
              </a:lnSpc>
              <a:defRPr sz="1200" b="1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pPr algn="l"/>
            <a:r>
              <a:rPr lang="de-DE" dirty="0"/>
              <a:t>Titel/Thema</a:t>
            </a:r>
          </a:p>
          <a:p>
            <a:pPr algn="l"/>
            <a:endParaRPr lang="de-DE" dirty="0"/>
          </a:p>
        </p:txBody>
      </p:sp>
      <p:sp>
        <p:nvSpPr>
          <p:cNvPr id="9" name="Titel 1"/>
          <p:cNvSpPr>
            <a:spLocks noGrp="1"/>
          </p:cNvSpPr>
          <p:nvPr>
            <p:ph type="title" hasCustomPrompt="1"/>
          </p:nvPr>
        </p:nvSpPr>
        <p:spPr>
          <a:xfrm>
            <a:off x="266337" y="204787"/>
            <a:ext cx="8642755" cy="4428845"/>
          </a:xfrm>
        </p:spPr>
        <p:txBody>
          <a:bodyPr tIns="0" anchor="t"/>
          <a:lstStyle>
            <a:lvl1pPr algn="l">
              <a:lnSpc>
                <a:spcPct val="80000"/>
              </a:lnSpc>
              <a:defRPr sz="8000" b="0" baseline="0"/>
            </a:lvl1pPr>
          </a:lstStyle>
          <a:p>
            <a:r>
              <a:rPr lang="de-DE" dirty="0"/>
              <a:t>Zwischen</a:t>
            </a:r>
            <a:br>
              <a:rPr lang="de-DE" dirty="0"/>
            </a:br>
            <a:r>
              <a:rPr lang="de-DE" dirty="0" err="1"/>
              <a:t>titel</a:t>
            </a:r>
            <a:br>
              <a:rPr lang="de-DE" dirty="0"/>
            </a:br>
            <a:r>
              <a:rPr lang="de-DE" dirty="0"/>
              <a:t>kleiner</a:t>
            </a:r>
          </a:p>
        </p:txBody>
      </p:sp>
      <p:sp>
        <p:nvSpPr>
          <p:cNvPr id="13" name="Rechteck 12"/>
          <p:cNvSpPr/>
          <p:nvPr userDrawn="1"/>
        </p:nvSpPr>
        <p:spPr>
          <a:xfrm>
            <a:off x="249306" y="4641048"/>
            <a:ext cx="278661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b="1" dirty="0" err="1">
                <a:solidFill>
                  <a:schemeClr val="accent1"/>
                </a:solidFill>
                <a:latin typeface="Arial"/>
                <a:cs typeface="Arial"/>
              </a:rPr>
              <a:t>Hochschule</a:t>
            </a:r>
            <a:r>
              <a:rPr lang="en-GB" sz="1200" b="1" dirty="0">
                <a:solidFill>
                  <a:schemeClr val="accent1"/>
                </a:solidFill>
                <a:latin typeface="Arial"/>
                <a:cs typeface="Arial"/>
              </a:rPr>
              <a:t> Düsseldorf</a:t>
            </a:r>
          </a:p>
          <a:p>
            <a:r>
              <a:rPr lang="en-GB" sz="1200" dirty="0">
                <a:solidFill>
                  <a:schemeClr val="accent1"/>
                </a:solidFill>
                <a:latin typeface="Arial"/>
                <a:cs typeface="Arial"/>
              </a:rPr>
              <a:t>University of Applied Sciences</a:t>
            </a:r>
            <a:endParaRPr lang="de-DE" sz="1200" dirty="0">
              <a:solidFill>
                <a:schemeClr val="accent1"/>
              </a:solidFill>
              <a:latin typeface="Arial"/>
              <a:cs typeface="Arial"/>
            </a:endParaRPr>
          </a:p>
        </p:txBody>
      </p:sp>
      <p:sp>
        <p:nvSpPr>
          <p:cNvPr id="14" name="Datumsplatzhalter 3"/>
          <p:cNvSpPr>
            <a:spLocks noGrp="1"/>
          </p:cNvSpPr>
          <p:nvPr>
            <p:ph type="dt" sz="half" idx="2"/>
          </p:nvPr>
        </p:nvSpPr>
        <p:spPr>
          <a:xfrm>
            <a:off x="7958667" y="4785815"/>
            <a:ext cx="956473" cy="3573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fld id="{2B3E4023-3B93-7144-AB24-A5387DB88F56}" type="datetime1">
              <a:rPr lang="de-DE" smtClean="0"/>
              <a:t>15.12.2022</a:t>
            </a:fld>
            <a:endParaRPr lang="de-DE" dirty="0"/>
          </a:p>
        </p:txBody>
      </p:sp>
      <p:sp>
        <p:nvSpPr>
          <p:cNvPr id="15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826685" y="4630911"/>
            <a:ext cx="1076359" cy="333916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latin typeface="Arial"/>
                <a:cs typeface="Arial"/>
              </a:defRPr>
            </a:lvl1pPr>
          </a:lstStyle>
          <a:p>
            <a:fld id="{1657B7CB-58CE-C541-849D-632C3B6C9161}" type="slidenum">
              <a:rPr lang="de-DE" smtClean="0"/>
              <a:pPr/>
              <a:t>‹Nr.›</a:t>
            </a:fld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14198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lgemeine 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242249" y="1063229"/>
            <a:ext cx="8659502" cy="3478797"/>
          </a:xfrm>
        </p:spPr>
        <p:txBody>
          <a:bodyPr>
            <a:noAutofit/>
          </a:bodyPr>
          <a:lstStyle>
            <a:lvl1pPr marL="0" indent="0">
              <a:buNone/>
              <a:defRPr sz="2800" baseline="0"/>
            </a:lvl1pPr>
            <a:lvl5pPr>
              <a:defRPr sz="1800"/>
            </a:lvl5pPr>
          </a:lstStyle>
          <a:p>
            <a:pPr lvl="0"/>
            <a:r>
              <a:rPr lang="de-DE" dirty="0"/>
              <a:t>Allgemeine Folie</a:t>
            </a:r>
          </a:p>
        </p:txBody>
      </p:sp>
      <p:sp>
        <p:nvSpPr>
          <p:cNvPr id="10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2815167" y="4707191"/>
            <a:ext cx="4864439" cy="3239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lnSpc>
                <a:spcPct val="100000"/>
              </a:lnSpc>
              <a:defRPr sz="1200" b="1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pPr algn="l"/>
            <a:r>
              <a:rPr lang="de-DE" dirty="0"/>
              <a:t>Titel/Thema</a:t>
            </a:r>
          </a:p>
          <a:p>
            <a:pPr algn="l"/>
            <a:endParaRPr lang="de-DE" dirty="0"/>
          </a:p>
        </p:txBody>
      </p:sp>
      <p:sp>
        <p:nvSpPr>
          <p:cNvPr id="8" name="Titelplatzhalter 1"/>
          <p:cNvSpPr>
            <a:spLocks noGrp="1"/>
          </p:cNvSpPr>
          <p:nvPr>
            <p:ph type="title"/>
          </p:nvPr>
        </p:nvSpPr>
        <p:spPr>
          <a:xfrm>
            <a:off x="242249" y="148167"/>
            <a:ext cx="8659502" cy="82358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14" name="Rechteck 13"/>
          <p:cNvSpPr/>
          <p:nvPr userDrawn="1"/>
        </p:nvSpPr>
        <p:spPr>
          <a:xfrm>
            <a:off x="249306" y="4641048"/>
            <a:ext cx="278661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b="1" dirty="0" err="1">
                <a:solidFill>
                  <a:schemeClr val="accent1"/>
                </a:solidFill>
                <a:latin typeface="Arial"/>
                <a:cs typeface="Arial"/>
              </a:rPr>
              <a:t>Hochschule</a:t>
            </a:r>
            <a:r>
              <a:rPr lang="en-GB" sz="1200" b="1" dirty="0">
                <a:solidFill>
                  <a:schemeClr val="accent1"/>
                </a:solidFill>
                <a:latin typeface="Arial"/>
                <a:cs typeface="Arial"/>
              </a:rPr>
              <a:t> Düsseldorf</a:t>
            </a:r>
          </a:p>
          <a:p>
            <a:r>
              <a:rPr lang="en-GB" sz="1200" dirty="0">
                <a:solidFill>
                  <a:schemeClr val="accent1"/>
                </a:solidFill>
                <a:latin typeface="Arial"/>
                <a:cs typeface="Arial"/>
              </a:rPr>
              <a:t>University of Applied Sciences</a:t>
            </a:r>
            <a:endParaRPr lang="de-DE" sz="1200" dirty="0">
              <a:solidFill>
                <a:schemeClr val="accent1"/>
              </a:solidFill>
              <a:latin typeface="Arial"/>
              <a:cs typeface="Arial"/>
            </a:endParaRPr>
          </a:p>
        </p:txBody>
      </p:sp>
      <p:sp>
        <p:nvSpPr>
          <p:cNvPr id="15" name="Datumsplatzhalter 3"/>
          <p:cNvSpPr>
            <a:spLocks noGrp="1"/>
          </p:cNvSpPr>
          <p:nvPr>
            <p:ph type="dt" sz="half" idx="2"/>
          </p:nvPr>
        </p:nvSpPr>
        <p:spPr>
          <a:xfrm>
            <a:off x="7958667" y="4785815"/>
            <a:ext cx="956473" cy="3573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fld id="{2B3E4023-3B93-7144-AB24-A5387DB88F56}" type="datetime1">
              <a:rPr lang="de-DE" smtClean="0"/>
              <a:t>15.12.2022</a:t>
            </a:fld>
            <a:endParaRPr lang="de-DE" dirty="0"/>
          </a:p>
        </p:txBody>
      </p:sp>
      <p:sp>
        <p:nvSpPr>
          <p:cNvPr id="1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826685" y="4630911"/>
            <a:ext cx="1076359" cy="333916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latin typeface="Arial"/>
                <a:cs typeface="Arial"/>
              </a:defRPr>
            </a:lvl1pPr>
          </a:lstStyle>
          <a:p>
            <a:fld id="{1657B7CB-58CE-C541-849D-632C3B6C9161}" type="slidenum">
              <a:rPr lang="de-DE" smtClean="0"/>
              <a:pPr/>
              <a:t>‹Nr.›</a:t>
            </a:fld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585768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lgemeine Folie Aufzähl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242249" y="1063229"/>
            <a:ext cx="8659502" cy="3478797"/>
          </a:xfrm>
        </p:spPr>
        <p:txBody>
          <a:bodyPr>
            <a:noAutofit/>
          </a:bodyPr>
          <a:lstStyle>
            <a:lvl1pPr marL="514350" indent="-514350">
              <a:buFont typeface="+mj-lt"/>
              <a:buAutoNum type="arabicPeriod"/>
              <a:defRPr sz="2800" baseline="0"/>
            </a:lvl1pPr>
            <a:lvl5pPr>
              <a:defRPr sz="1800"/>
            </a:lvl5pPr>
          </a:lstStyle>
          <a:p>
            <a:pPr lvl="0"/>
            <a:r>
              <a:rPr lang="de-DE" dirty="0"/>
              <a:t>Aufzählung</a:t>
            </a:r>
          </a:p>
        </p:txBody>
      </p:sp>
      <p:sp>
        <p:nvSpPr>
          <p:cNvPr id="10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2815167" y="4707191"/>
            <a:ext cx="4864439" cy="3239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lnSpc>
                <a:spcPct val="100000"/>
              </a:lnSpc>
              <a:defRPr sz="1200" b="1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pPr algn="l"/>
            <a:r>
              <a:rPr lang="de-DE" dirty="0"/>
              <a:t>Titel/Thema</a:t>
            </a:r>
          </a:p>
          <a:p>
            <a:pPr algn="l"/>
            <a:endParaRPr lang="de-DE" dirty="0"/>
          </a:p>
        </p:txBody>
      </p:sp>
      <p:sp>
        <p:nvSpPr>
          <p:cNvPr id="8" name="Titelplatzhalter 1"/>
          <p:cNvSpPr>
            <a:spLocks noGrp="1"/>
          </p:cNvSpPr>
          <p:nvPr>
            <p:ph type="title"/>
          </p:nvPr>
        </p:nvSpPr>
        <p:spPr>
          <a:xfrm>
            <a:off x="242249" y="148167"/>
            <a:ext cx="8659502" cy="82358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14" name="Rechteck 13"/>
          <p:cNvSpPr/>
          <p:nvPr userDrawn="1"/>
        </p:nvSpPr>
        <p:spPr>
          <a:xfrm>
            <a:off x="249306" y="4641048"/>
            <a:ext cx="278661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b="1" dirty="0" err="1">
                <a:solidFill>
                  <a:schemeClr val="accent1"/>
                </a:solidFill>
                <a:latin typeface="Arial"/>
                <a:cs typeface="Arial"/>
              </a:rPr>
              <a:t>Hochschule</a:t>
            </a:r>
            <a:r>
              <a:rPr lang="en-GB" sz="1200" b="1" dirty="0">
                <a:solidFill>
                  <a:schemeClr val="accent1"/>
                </a:solidFill>
                <a:latin typeface="Arial"/>
                <a:cs typeface="Arial"/>
              </a:rPr>
              <a:t> Düsseldorf</a:t>
            </a:r>
          </a:p>
          <a:p>
            <a:r>
              <a:rPr lang="en-GB" sz="1200" dirty="0">
                <a:solidFill>
                  <a:schemeClr val="accent1"/>
                </a:solidFill>
                <a:latin typeface="Arial"/>
                <a:cs typeface="Arial"/>
              </a:rPr>
              <a:t>University of Applied Sciences</a:t>
            </a:r>
            <a:endParaRPr lang="de-DE" sz="1200" dirty="0">
              <a:solidFill>
                <a:schemeClr val="accent1"/>
              </a:solidFill>
              <a:latin typeface="Arial"/>
              <a:cs typeface="Arial"/>
            </a:endParaRPr>
          </a:p>
        </p:txBody>
      </p:sp>
      <p:sp>
        <p:nvSpPr>
          <p:cNvPr id="15" name="Datumsplatzhalter 3"/>
          <p:cNvSpPr>
            <a:spLocks noGrp="1"/>
          </p:cNvSpPr>
          <p:nvPr>
            <p:ph type="dt" sz="half" idx="2"/>
          </p:nvPr>
        </p:nvSpPr>
        <p:spPr>
          <a:xfrm>
            <a:off x="7958667" y="4785815"/>
            <a:ext cx="956473" cy="3573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fld id="{2B3E4023-3B93-7144-AB24-A5387DB88F56}" type="datetime1">
              <a:rPr lang="de-DE" smtClean="0"/>
              <a:t>15.12.2022</a:t>
            </a:fld>
            <a:endParaRPr lang="de-DE" dirty="0"/>
          </a:p>
        </p:txBody>
      </p:sp>
      <p:sp>
        <p:nvSpPr>
          <p:cNvPr id="1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826685" y="4630911"/>
            <a:ext cx="1076359" cy="333916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latin typeface="Arial"/>
                <a:cs typeface="Arial"/>
              </a:defRPr>
            </a:lvl1pPr>
          </a:lstStyle>
          <a:p>
            <a:fld id="{1657B7CB-58CE-C541-849D-632C3B6C9161}" type="slidenum">
              <a:rPr lang="de-DE" smtClean="0"/>
              <a:pPr/>
              <a:t>‹Nr.›</a:t>
            </a:fld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135545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lgemeine Folie 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500" baseline="0"/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242249" y="1063229"/>
            <a:ext cx="4057754" cy="3478797"/>
          </a:xfrm>
        </p:spPr>
        <p:txBody>
          <a:bodyPr>
            <a:noAutofit/>
          </a:bodyPr>
          <a:lstStyle>
            <a:lvl1pPr marL="0" indent="0">
              <a:buNone/>
              <a:defRPr sz="2800" baseline="0"/>
            </a:lvl1pPr>
            <a:lvl5pPr>
              <a:defRPr sz="1800"/>
            </a:lvl5pPr>
          </a:lstStyle>
          <a:p>
            <a:pPr lvl="0"/>
            <a:r>
              <a:rPr lang="de-DE" dirty="0"/>
              <a:t>Allgemeine Folie, zwei Inhalte</a:t>
            </a:r>
          </a:p>
        </p:txBody>
      </p:sp>
      <p:sp>
        <p:nvSpPr>
          <p:cNvPr id="11" name="Inhaltsplatzhalter 2"/>
          <p:cNvSpPr>
            <a:spLocks noGrp="1"/>
          </p:cNvSpPr>
          <p:nvPr>
            <p:ph idx="10" hasCustomPrompt="1"/>
          </p:nvPr>
        </p:nvSpPr>
        <p:spPr>
          <a:xfrm>
            <a:off x="4843997" y="1063229"/>
            <a:ext cx="4057754" cy="3478797"/>
          </a:xfrm>
        </p:spPr>
        <p:txBody>
          <a:bodyPr>
            <a:noAutofit/>
          </a:bodyPr>
          <a:lstStyle>
            <a:lvl1pPr marL="0" indent="0">
              <a:buNone/>
              <a:defRPr sz="2800" baseline="0"/>
            </a:lvl1pPr>
            <a:lvl5pPr>
              <a:defRPr sz="1800"/>
            </a:lvl5pPr>
          </a:lstStyle>
          <a:p>
            <a:pPr lvl="0"/>
            <a:r>
              <a:rPr lang="de-DE" dirty="0"/>
              <a:t>Allgemeine Folie, zwei Inhalte</a:t>
            </a:r>
          </a:p>
        </p:txBody>
      </p:sp>
      <p:sp>
        <p:nvSpPr>
          <p:cNvPr id="10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2815167" y="4707191"/>
            <a:ext cx="4864439" cy="3239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lnSpc>
                <a:spcPct val="100000"/>
              </a:lnSpc>
              <a:defRPr sz="1200" b="1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pPr algn="l"/>
            <a:r>
              <a:rPr lang="de-DE" dirty="0"/>
              <a:t>Titel/Thema</a:t>
            </a:r>
          </a:p>
          <a:p>
            <a:pPr algn="l"/>
            <a:endParaRPr lang="de-DE" dirty="0"/>
          </a:p>
        </p:txBody>
      </p:sp>
      <p:sp>
        <p:nvSpPr>
          <p:cNvPr id="15" name="Rechteck 14"/>
          <p:cNvSpPr/>
          <p:nvPr userDrawn="1"/>
        </p:nvSpPr>
        <p:spPr>
          <a:xfrm>
            <a:off x="249306" y="4641048"/>
            <a:ext cx="278661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b="1" dirty="0" err="1">
                <a:solidFill>
                  <a:schemeClr val="accent1"/>
                </a:solidFill>
                <a:latin typeface="Arial"/>
                <a:cs typeface="Arial"/>
              </a:rPr>
              <a:t>Hochschule</a:t>
            </a:r>
            <a:r>
              <a:rPr lang="en-GB" sz="1200" b="1" dirty="0">
                <a:solidFill>
                  <a:schemeClr val="accent1"/>
                </a:solidFill>
                <a:latin typeface="Arial"/>
                <a:cs typeface="Arial"/>
              </a:rPr>
              <a:t> Düsseldorf</a:t>
            </a:r>
          </a:p>
          <a:p>
            <a:r>
              <a:rPr lang="en-GB" sz="1200" dirty="0">
                <a:solidFill>
                  <a:schemeClr val="accent1"/>
                </a:solidFill>
                <a:latin typeface="Arial"/>
                <a:cs typeface="Arial"/>
              </a:rPr>
              <a:t>University of Applied Sciences</a:t>
            </a:r>
            <a:endParaRPr lang="de-DE" sz="1200" dirty="0">
              <a:solidFill>
                <a:schemeClr val="accent1"/>
              </a:solidFill>
              <a:latin typeface="Arial"/>
              <a:cs typeface="Arial"/>
            </a:endParaRPr>
          </a:p>
        </p:txBody>
      </p:sp>
      <p:sp>
        <p:nvSpPr>
          <p:cNvPr id="16" name="Datumsplatzhalter 3"/>
          <p:cNvSpPr>
            <a:spLocks noGrp="1"/>
          </p:cNvSpPr>
          <p:nvPr>
            <p:ph type="dt" sz="half" idx="2"/>
          </p:nvPr>
        </p:nvSpPr>
        <p:spPr>
          <a:xfrm>
            <a:off x="7958667" y="4785815"/>
            <a:ext cx="956473" cy="3573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fld id="{2B3E4023-3B93-7144-AB24-A5387DB88F56}" type="datetime1">
              <a:rPr lang="de-DE" smtClean="0"/>
              <a:t>15.12.2022</a:t>
            </a:fld>
            <a:endParaRPr lang="de-DE" dirty="0"/>
          </a:p>
        </p:txBody>
      </p:sp>
      <p:sp>
        <p:nvSpPr>
          <p:cNvPr id="17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826685" y="4630911"/>
            <a:ext cx="1076359" cy="333916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latin typeface="Arial"/>
                <a:cs typeface="Arial"/>
              </a:defRPr>
            </a:lvl1pPr>
          </a:lstStyle>
          <a:p>
            <a:fld id="{1657B7CB-58CE-C541-849D-632C3B6C9161}" type="slidenum">
              <a:rPr lang="de-DE" smtClean="0"/>
              <a:pPr/>
              <a:t>‹Nr.›</a:t>
            </a:fld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725155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ildplatzhalter 3"/>
          <p:cNvSpPr>
            <a:spLocks noGrp="1"/>
          </p:cNvSpPr>
          <p:nvPr>
            <p:ph type="pic" sz="quarter" idx="18" hasCustomPrompt="1"/>
          </p:nvPr>
        </p:nvSpPr>
        <p:spPr>
          <a:xfrm>
            <a:off x="0" y="0"/>
            <a:ext cx="9144000" cy="4598619"/>
          </a:xfr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800"/>
            </a:lvl1pPr>
          </a:lstStyle>
          <a:p>
            <a:pPr lvl="0"/>
            <a:r>
              <a:rPr lang="de-DE" dirty="0"/>
              <a:t>Hier Bild einfügen</a:t>
            </a:r>
          </a:p>
          <a:p>
            <a:endParaRPr lang="de-DE" dirty="0"/>
          </a:p>
        </p:txBody>
      </p:sp>
      <p:sp>
        <p:nvSpPr>
          <p:cNvPr id="6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2815167" y="4707191"/>
            <a:ext cx="4864439" cy="3239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lnSpc>
                <a:spcPct val="100000"/>
              </a:lnSpc>
              <a:defRPr sz="1200" b="1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pPr algn="l"/>
            <a:r>
              <a:rPr lang="de-DE" dirty="0"/>
              <a:t>Titel/Thema</a:t>
            </a:r>
          </a:p>
          <a:p>
            <a:pPr algn="l"/>
            <a:endParaRPr lang="de-DE" dirty="0"/>
          </a:p>
        </p:txBody>
      </p:sp>
      <p:sp>
        <p:nvSpPr>
          <p:cNvPr id="13" name="Rechteck 12"/>
          <p:cNvSpPr/>
          <p:nvPr userDrawn="1"/>
        </p:nvSpPr>
        <p:spPr>
          <a:xfrm>
            <a:off x="249306" y="4641048"/>
            <a:ext cx="278661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b="1" dirty="0" err="1">
                <a:solidFill>
                  <a:schemeClr val="accent1"/>
                </a:solidFill>
                <a:latin typeface="Arial"/>
                <a:cs typeface="Arial"/>
              </a:rPr>
              <a:t>Hochschule</a:t>
            </a:r>
            <a:r>
              <a:rPr lang="en-GB" sz="1200" b="1" dirty="0">
                <a:solidFill>
                  <a:schemeClr val="accent1"/>
                </a:solidFill>
                <a:latin typeface="Arial"/>
                <a:cs typeface="Arial"/>
              </a:rPr>
              <a:t> Düsseldorf</a:t>
            </a:r>
          </a:p>
          <a:p>
            <a:r>
              <a:rPr lang="en-GB" sz="1200" dirty="0">
                <a:solidFill>
                  <a:schemeClr val="accent1"/>
                </a:solidFill>
                <a:latin typeface="Arial"/>
                <a:cs typeface="Arial"/>
              </a:rPr>
              <a:t>University of Applied Sciences</a:t>
            </a:r>
            <a:endParaRPr lang="de-DE" sz="1200" dirty="0">
              <a:solidFill>
                <a:schemeClr val="accent1"/>
              </a:solidFill>
              <a:latin typeface="Arial"/>
              <a:cs typeface="Arial"/>
            </a:endParaRPr>
          </a:p>
        </p:txBody>
      </p:sp>
      <p:sp>
        <p:nvSpPr>
          <p:cNvPr id="14" name="Datumsplatzhalter 3"/>
          <p:cNvSpPr>
            <a:spLocks noGrp="1"/>
          </p:cNvSpPr>
          <p:nvPr>
            <p:ph type="dt" sz="half" idx="2"/>
          </p:nvPr>
        </p:nvSpPr>
        <p:spPr>
          <a:xfrm>
            <a:off x="7958667" y="4785815"/>
            <a:ext cx="956473" cy="3573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fld id="{2B3E4023-3B93-7144-AB24-A5387DB88F56}" type="datetime1">
              <a:rPr lang="de-DE" smtClean="0"/>
              <a:t>15.12.2022</a:t>
            </a:fld>
            <a:endParaRPr lang="de-DE" dirty="0"/>
          </a:p>
        </p:txBody>
      </p:sp>
      <p:sp>
        <p:nvSpPr>
          <p:cNvPr id="15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826685" y="4630911"/>
            <a:ext cx="1076359" cy="333916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latin typeface="Arial"/>
                <a:cs typeface="Arial"/>
              </a:defRPr>
            </a:lvl1pPr>
          </a:lstStyle>
          <a:p>
            <a:fld id="{1657B7CB-58CE-C541-849D-632C3B6C9161}" type="slidenum">
              <a:rPr lang="de-DE" smtClean="0"/>
              <a:pPr/>
              <a:t>‹Nr.›</a:t>
            </a:fld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206335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lbild mit Bildunt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2"/>
          <p:cNvSpPr>
            <a:spLocks noGrp="1"/>
          </p:cNvSpPr>
          <p:nvPr>
            <p:ph idx="10" hasCustomPrompt="1"/>
          </p:nvPr>
        </p:nvSpPr>
        <p:spPr>
          <a:xfrm>
            <a:off x="249306" y="4134440"/>
            <a:ext cx="8894694" cy="336343"/>
          </a:xfrm>
        </p:spPr>
        <p:txBody>
          <a:bodyPr>
            <a:noAutofit/>
          </a:bodyPr>
          <a:lstStyle>
            <a:lvl1pPr marL="0" indent="0">
              <a:buFont typeface="+mj-lt"/>
              <a:buNone/>
              <a:defRPr sz="1800" b="1" baseline="0"/>
            </a:lvl1pPr>
            <a:lvl5pPr>
              <a:defRPr sz="1800"/>
            </a:lvl5pPr>
          </a:lstStyle>
          <a:p>
            <a:pPr lvl="0"/>
            <a:r>
              <a:rPr lang="de-DE" dirty="0"/>
              <a:t>Bildunterschrift</a:t>
            </a:r>
          </a:p>
        </p:txBody>
      </p:sp>
      <p:sp>
        <p:nvSpPr>
          <p:cNvPr id="10" name="Bildplatzhalter 3"/>
          <p:cNvSpPr>
            <a:spLocks noGrp="1"/>
          </p:cNvSpPr>
          <p:nvPr>
            <p:ph type="pic" sz="quarter" idx="18" hasCustomPrompt="1"/>
          </p:nvPr>
        </p:nvSpPr>
        <p:spPr>
          <a:xfrm>
            <a:off x="0" y="0"/>
            <a:ext cx="9144000" cy="4055199"/>
          </a:xfr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800"/>
            </a:lvl1pPr>
          </a:lstStyle>
          <a:p>
            <a:pPr lvl="0"/>
            <a:r>
              <a:rPr lang="de-DE" dirty="0"/>
              <a:t>Hier Bild einfügen</a:t>
            </a:r>
          </a:p>
          <a:p>
            <a:endParaRPr lang="de-DE" dirty="0"/>
          </a:p>
        </p:txBody>
      </p:sp>
      <p:sp>
        <p:nvSpPr>
          <p:cNvPr id="11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2815167" y="4707191"/>
            <a:ext cx="4864439" cy="3239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lnSpc>
                <a:spcPct val="100000"/>
              </a:lnSpc>
              <a:defRPr sz="1200" b="1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pPr algn="l"/>
            <a:r>
              <a:rPr lang="de-DE" dirty="0"/>
              <a:t>Titel/Thema</a:t>
            </a:r>
          </a:p>
          <a:p>
            <a:pPr algn="l"/>
            <a:endParaRPr lang="de-DE" dirty="0"/>
          </a:p>
        </p:txBody>
      </p:sp>
      <p:sp>
        <p:nvSpPr>
          <p:cNvPr id="14" name="Rechteck 13"/>
          <p:cNvSpPr/>
          <p:nvPr userDrawn="1"/>
        </p:nvSpPr>
        <p:spPr>
          <a:xfrm>
            <a:off x="249306" y="4641048"/>
            <a:ext cx="278661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b="1" dirty="0" err="1">
                <a:solidFill>
                  <a:schemeClr val="accent1"/>
                </a:solidFill>
                <a:latin typeface="Arial"/>
                <a:cs typeface="Arial"/>
              </a:rPr>
              <a:t>Hochschule</a:t>
            </a:r>
            <a:r>
              <a:rPr lang="en-GB" sz="1200" b="1" dirty="0">
                <a:solidFill>
                  <a:schemeClr val="accent1"/>
                </a:solidFill>
                <a:latin typeface="Arial"/>
                <a:cs typeface="Arial"/>
              </a:rPr>
              <a:t> Düsseldorf</a:t>
            </a:r>
          </a:p>
          <a:p>
            <a:r>
              <a:rPr lang="en-GB" sz="1200" dirty="0">
                <a:solidFill>
                  <a:schemeClr val="accent1"/>
                </a:solidFill>
                <a:latin typeface="Arial"/>
                <a:cs typeface="Arial"/>
              </a:rPr>
              <a:t>University of Applied Sciences</a:t>
            </a:r>
            <a:endParaRPr lang="de-DE" sz="1200" dirty="0">
              <a:solidFill>
                <a:schemeClr val="accent1"/>
              </a:solidFill>
              <a:latin typeface="Arial"/>
              <a:cs typeface="Arial"/>
            </a:endParaRPr>
          </a:p>
        </p:txBody>
      </p:sp>
      <p:sp>
        <p:nvSpPr>
          <p:cNvPr id="15" name="Datumsplatzhalter 3"/>
          <p:cNvSpPr>
            <a:spLocks noGrp="1"/>
          </p:cNvSpPr>
          <p:nvPr>
            <p:ph type="dt" sz="half" idx="2"/>
          </p:nvPr>
        </p:nvSpPr>
        <p:spPr>
          <a:xfrm>
            <a:off x="7958667" y="4785815"/>
            <a:ext cx="956473" cy="3573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fld id="{2B3E4023-3B93-7144-AB24-A5387DB88F56}" type="datetime1">
              <a:rPr lang="de-DE" smtClean="0"/>
              <a:t>15.12.2022</a:t>
            </a:fld>
            <a:endParaRPr lang="de-DE" dirty="0"/>
          </a:p>
        </p:txBody>
      </p:sp>
      <p:sp>
        <p:nvSpPr>
          <p:cNvPr id="1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826685" y="4630911"/>
            <a:ext cx="1076359" cy="333916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latin typeface="Arial"/>
                <a:cs typeface="Arial"/>
              </a:defRPr>
            </a:lvl1pPr>
          </a:lstStyle>
          <a:p>
            <a:fld id="{1657B7CB-58CE-C541-849D-632C3B6C9161}" type="slidenum">
              <a:rPr lang="de-DE" smtClean="0"/>
              <a:pPr/>
              <a:t>‹Nr.›</a:t>
            </a:fld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7584415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m ganze 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iagrammplatzhalter 6"/>
          <p:cNvSpPr>
            <a:spLocks noGrp="1"/>
          </p:cNvSpPr>
          <p:nvPr>
            <p:ph type="chart" sz="quarter" idx="14"/>
          </p:nvPr>
        </p:nvSpPr>
        <p:spPr>
          <a:xfrm>
            <a:off x="242249" y="1063229"/>
            <a:ext cx="8659502" cy="3478797"/>
          </a:xfrm>
        </p:spPr>
        <p:txBody>
          <a:bodyPr>
            <a:noAutofit/>
          </a:bodyPr>
          <a:lstStyle>
            <a:lvl1pPr marL="342900" indent="-342900">
              <a:buFont typeface="Symbol" charset="2"/>
              <a:buChar char="-"/>
              <a:defRPr sz="2800"/>
            </a:lvl1pPr>
          </a:lstStyle>
          <a:p>
            <a:r>
              <a:rPr lang="de-DE" dirty="0"/>
              <a:t>Diagramm durch Klicken auf Symbol hinzufügen</a:t>
            </a:r>
          </a:p>
        </p:txBody>
      </p:sp>
      <p:sp>
        <p:nvSpPr>
          <p:cNvPr id="10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2815167" y="4707191"/>
            <a:ext cx="4864439" cy="3239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lnSpc>
                <a:spcPct val="100000"/>
              </a:lnSpc>
              <a:defRPr sz="1200" b="1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pPr algn="l"/>
            <a:r>
              <a:rPr lang="de-DE" dirty="0"/>
              <a:t>Titel/Thema</a:t>
            </a:r>
          </a:p>
          <a:p>
            <a:pPr algn="l"/>
            <a:endParaRPr lang="de-DE" dirty="0"/>
          </a:p>
        </p:txBody>
      </p:sp>
      <p:sp>
        <p:nvSpPr>
          <p:cNvPr id="13" name="Titel 1"/>
          <p:cNvSpPr>
            <a:spLocks noGrp="1"/>
          </p:cNvSpPr>
          <p:nvPr>
            <p:ph type="title"/>
          </p:nvPr>
        </p:nvSpPr>
        <p:spPr>
          <a:xfrm>
            <a:off x="242249" y="148167"/>
            <a:ext cx="8659502" cy="823580"/>
          </a:xfrm>
        </p:spPr>
        <p:txBody>
          <a:bodyPr/>
          <a:lstStyle>
            <a:lvl1pPr>
              <a:defRPr sz="3500" baseline="0"/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5" name="Rechteck 14"/>
          <p:cNvSpPr/>
          <p:nvPr userDrawn="1"/>
        </p:nvSpPr>
        <p:spPr>
          <a:xfrm>
            <a:off x="249306" y="4641048"/>
            <a:ext cx="278661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b="1" dirty="0" err="1">
                <a:solidFill>
                  <a:schemeClr val="accent1"/>
                </a:solidFill>
                <a:latin typeface="Arial"/>
                <a:cs typeface="Arial"/>
              </a:rPr>
              <a:t>Hochschule</a:t>
            </a:r>
            <a:r>
              <a:rPr lang="en-GB" sz="1200" b="1" dirty="0">
                <a:solidFill>
                  <a:schemeClr val="accent1"/>
                </a:solidFill>
                <a:latin typeface="Arial"/>
                <a:cs typeface="Arial"/>
              </a:rPr>
              <a:t> Düsseldorf</a:t>
            </a:r>
          </a:p>
          <a:p>
            <a:r>
              <a:rPr lang="en-GB" sz="1200" dirty="0">
                <a:solidFill>
                  <a:schemeClr val="accent1"/>
                </a:solidFill>
                <a:latin typeface="Arial"/>
                <a:cs typeface="Arial"/>
              </a:rPr>
              <a:t>University of Applied Sciences</a:t>
            </a:r>
            <a:endParaRPr lang="de-DE" sz="1200" dirty="0">
              <a:solidFill>
                <a:schemeClr val="accent1"/>
              </a:solidFill>
              <a:latin typeface="Arial"/>
              <a:cs typeface="Arial"/>
            </a:endParaRPr>
          </a:p>
        </p:txBody>
      </p:sp>
      <p:sp>
        <p:nvSpPr>
          <p:cNvPr id="16" name="Datumsplatzhalter 3"/>
          <p:cNvSpPr>
            <a:spLocks noGrp="1"/>
          </p:cNvSpPr>
          <p:nvPr>
            <p:ph type="dt" sz="half" idx="2"/>
          </p:nvPr>
        </p:nvSpPr>
        <p:spPr>
          <a:xfrm>
            <a:off x="7958667" y="4785815"/>
            <a:ext cx="956473" cy="3573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fld id="{2B3E4023-3B93-7144-AB24-A5387DB88F56}" type="datetime1">
              <a:rPr lang="de-DE" smtClean="0"/>
              <a:t>15.12.2022</a:t>
            </a:fld>
            <a:endParaRPr lang="de-DE" dirty="0"/>
          </a:p>
        </p:txBody>
      </p:sp>
      <p:sp>
        <p:nvSpPr>
          <p:cNvPr id="17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826685" y="4630911"/>
            <a:ext cx="1076359" cy="333916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latin typeface="Arial"/>
                <a:cs typeface="Arial"/>
              </a:defRPr>
            </a:lvl1pPr>
          </a:lstStyle>
          <a:p>
            <a:fld id="{1657B7CB-58CE-C541-849D-632C3B6C9161}" type="slidenum">
              <a:rPr lang="de-DE" smtClean="0"/>
              <a:pPr/>
              <a:t>‹Nr.›</a:t>
            </a:fld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6728614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lus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4"/>
          <p:cNvSpPr txBox="1">
            <a:spLocks/>
          </p:cNvSpPr>
          <p:nvPr userDrawn="1"/>
        </p:nvSpPr>
        <p:spPr>
          <a:xfrm>
            <a:off x="242249" y="120039"/>
            <a:ext cx="8659502" cy="451647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500" kern="1200">
                <a:solidFill>
                  <a:schemeClr val="tx1"/>
                </a:solidFill>
                <a:latin typeface="HSD Sans"/>
                <a:ea typeface="+mj-ea"/>
                <a:cs typeface="HSD Sans"/>
              </a:defRPr>
            </a:lvl1pPr>
          </a:lstStyle>
          <a:p>
            <a:pPr>
              <a:lnSpc>
                <a:spcPct val="80000"/>
              </a:lnSpc>
            </a:pPr>
            <a:r>
              <a:rPr lang="de-DE" sz="15000" dirty="0">
                <a:latin typeface="HSD Sans Maschinenbau"/>
                <a:cs typeface="HSD Sans Maschinenbau"/>
              </a:rPr>
              <a:t>e</a:t>
            </a:r>
            <a:r>
              <a:rPr lang="de-DE" sz="15000" dirty="0"/>
              <a:t>n</a:t>
            </a:r>
            <a:r>
              <a:rPr lang="de-DE" sz="15000" dirty="0">
                <a:latin typeface="HSD Sans Design"/>
                <a:cs typeface="HSD Sans Design"/>
              </a:rPr>
              <a:t>d</a:t>
            </a:r>
            <a:r>
              <a:rPr lang="de-DE" sz="15000" dirty="0"/>
              <a:t>e</a:t>
            </a:r>
          </a:p>
        </p:txBody>
      </p:sp>
    </p:spTree>
    <p:extLst>
      <p:ext uri="{BB962C8B-B14F-4D97-AF65-F5344CB8AC3E}">
        <p14:creationId xmlns:p14="http://schemas.microsoft.com/office/powerpoint/2010/main" val="320575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ntr" presetSubtype="0" accel="5000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Referent/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258539" y="209217"/>
            <a:ext cx="8650554" cy="534640"/>
          </a:xfrm>
        </p:spPr>
        <p:txBody>
          <a:bodyPr lIns="0" tIns="0" rIns="0" bIns="0"/>
          <a:lstStyle/>
          <a:p>
            <a:r>
              <a:rPr lang="de-DE" dirty="0"/>
              <a:t>Vortragsthema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258539" y="2042547"/>
            <a:ext cx="8650553" cy="364405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2400" b="1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Name Referent/in</a:t>
            </a:r>
          </a:p>
        </p:txBody>
      </p:sp>
      <p:sp>
        <p:nvSpPr>
          <p:cNvPr id="9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2815167" y="4707191"/>
            <a:ext cx="4864439" cy="3239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lnSpc>
                <a:spcPct val="100000"/>
              </a:lnSpc>
              <a:defRPr sz="1200" b="1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pPr algn="l"/>
            <a:r>
              <a:rPr lang="de-DE" dirty="0"/>
              <a:t>Titel/Thema</a:t>
            </a:r>
          </a:p>
          <a:p>
            <a:pPr algn="l"/>
            <a:endParaRPr lang="de-DE" dirty="0"/>
          </a:p>
        </p:txBody>
      </p:sp>
      <p:sp>
        <p:nvSpPr>
          <p:cNvPr id="10" name="Rechteck 9"/>
          <p:cNvSpPr/>
          <p:nvPr userDrawn="1"/>
        </p:nvSpPr>
        <p:spPr>
          <a:xfrm>
            <a:off x="249306" y="4641048"/>
            <a:ext cx="278661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b="1" dirty="0" err="1">
                <a:solidFill>
                  <a:schemeClr val="accent1"/>
                </a:solidFill>
                <a:latin typeface="Arial"/>
                <a:cs typeface="Arial"/>
              </a:rPr>
              <a:t>Hochschule</a:t>
            </a:r>
            <a:r>
              <a:rPr lang="en-GB" sz="1200" b="1" dirty="0">
                <a:solidFill>
                  <a:schemeClr val="accent1"/>
                </a:solidFill>
                <a:latin typeface="Arial"/>
                <a:cs typeface="Arial"/>
              </a:rPr>
              <a:t> Düsseldorf</a:t>
            </a:r>
          </a:p>
          <a:p>
            <a:r>
              <a:rPr lang="en-GB" sz="1200" dirty="0">
                <a:solidFill>
                  <a:schemeClr val="accent1"/>
                </a:solidFill>
                <a:latin typeface="Arial"/>
                <a:cs typeface="Arial"/>
              </a:rPr>
              <a:t>University of Applied Sciences</a:t>
            </a:r>
            <a:endParaRPr lang="de-DE" sz="1200" dirty="0">
              <a:solidFill>
                <a:schemeClr val="accent1"/>
              </a:solidFill>
              <a:latin typeface="Arial"/>
              <a:cs typeface="Arial"/>
            </a:endParaRPr>
          </a:p>
        </p:txBody>
      </p:sp>
      <p:sp>
        <p:nvSpPr>
          <p:cNvPr id="8" name="Datumsplatzhalter 3"/>
          <p:cNvSpPr>
            <a:spLocks noGrp="1"/>
          </p:cNvSpPr>
          <p:nvPr>
            <p:ph type="dt" sz="half" idx="2"/>
          </p:nvPr>
        </p:nvSpPr>
        <p:spPr>
          <a:xfrm>
            <a:off x="7958667" y="4785815"/>
            <a:ext cx="956473" cy="3573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fld id="{2B3E4023-3B93-7144-AB24-A5387DB88F56}" type="datetime1">
              <a:rPr lang="de-DE" smtClean="0"/>
              <a:t>15.12.2022</a:t>
            </a:fld>
            <a:endParaRPr lang="de-DE" dirty="0"/>
          </a:p>
        </p:txBody>
      </p:sp>
      <p:sp>
        <p:nvSpPr>
          <p:cNvPr id="11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826685" y="4630911"/>
            <a:ext cx="1076359" cy="333916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latin typeface="Arial"/>
                <a:cs typeface="Arial"/>
              </a:defRPr>
            </a:lvl1pPr>
          </a:lstStyle>
          <a:p>
            <a:fld id="{1657B7CB-58CE-C541-849D-632C3B6C9161}" type="slidenum">
              <a:rPr lang="de-DE" smtClean="0"/>
              <a:pPr/>
              <a:t>‹Nr.›</a:t>
            </a:fld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453000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sverzeichn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242249" y="1063229"/>
            <a:ext cx="8659502" cy="3478797"/>
          </a:xfrm>
        </p:spPr>
        <p:txBody>
          <a:bodyPr>
            <a:noAutofit/>
          </a:bodyPr>
          <a:lstStyle>
            <a:lvl1pPr marL="514350" indent="-514350">
              <a:buFont typeface="+mj-lt"/>
              <a:buAutoNum type="arabicPeriod"/>
              <a:defRPr sz="2800" baseline="0"/>
            </a:lvl1pPr>
            <a:lvl5pPr>
              <a:defRPr sz="1800"/>
            </a:lvl5pPr>
          </a:lstStyle>
          <a:p>
            <a:pPr lvl="0"/>
            <a:r>
              <a:rPr lang="de-DE" dirty="0"/>
              <a:t>Aufzählung</a:t>
            </a:r>
          </a:p>
        </p:txBody>
      </p:sp>
      <p:sp>
        <p:nvSpPr>
          <p:cNvPr id="10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2815167" y="4707191"/>
            <a:ext cx="4864439" cy="3239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lnSpc>
                <a:spcPct val="100000"/>
              </a:lnSpc>
              <a:defRPr sz="1200" b="1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pPr algn="l"/>
            <a:r>
              <a:rPr lang="de-DE" dirty="0"/>
              <a:t>Titel/Thema</a:t>
            </a:r>
          </a:p>
          <a:p>
            <a:pPr algn="l"/>
            <a:endParaRPr lang="de-DE" dirty="0"/>
          </a:p>
        </p:txBody>
      </p:sp>
      <p:sp>
        <p:nvSpPr>
          <p:cNvPr id="14" name="Rechteck 13"/>
          <p:cNvSpPr/>
          <p:nvPr userDrawn="1"/>
        </p:nvSpPr>
        <p:spPr>
          <a:xfrm>
            <a:off x="249306" y="4641048"/>
            <a:ext cx="278661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b="1" dirty="0" err="1">
                <a:solidFill>
                  <a:schemeClr val="accent1"/>
                </a:solidFill>
                <a:latin typeface="Arial"/>
                <a:cs typeface="Arial"/>
              </a:rPr>
              <a:t>Hochschule</a:t>
            </a:r>
            <a:r>
              <a:rPr lang="en-GB" sz="1200" b="1" dirty="0">
                <a:solidFill>
                  <a:schemeClr val="accent1"/>
                </a:solidFill>
                <a:latin typeface="Arial"/>
                <a:cs typeface="Arial"/>
              </a:rPr>
              <a:t> Düsseldorf</a:t>
            </a:r>
          </a:p>
          <a:p>
            <a:r>
              <a:rPr lang="en-GB" sz="1200" dirty="0">
                <a:solidFill>
                  <a:schemeClr val="accent1"/>
                </a:solidFill>
                <a:latin typeface="Arial"/>
                <a:cs typeface="Arial"/>
              </a:rPr>
              <a:t>University of Applied Sciences</a:t>
            </a:r>
            <a:endParaRPr lang="de-DE" sz="1200" dirty="0">
              <a:solidFill>
                <a:schemeClr val="accent1"/>
              </a:solidFill>
              <a:latin typeface="Arial"/>
              <a:cs typeface="Arial"/>
            </a:endParaRPr>
          </a:p>
        </p:txBody>
      </p:sp>
      <p:sp>
        <p:nvSpPr>
          <p:cNvPr id="15" name="Datumsplatzhalter 3"/>
          <p:cNvSpPr>
            <a:spLocks noGrp="1"/>
          </p:cNvSpPr>
          <p:nvPr>
            <p:ph type="dt" sz="half" idx="2"/>
          </p:nvPr>
        </p:nvSpPr>
        <p:spPr>
          <a:xfrm>
            <a:off x="7958667" y="4785815"/>
            <a:ext cx="956473" cy="3573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fld id="{2B3E4023-3B93-7144-AB24-A5387DB88F56}" type="datetime1">
              <a:rPr lang="de-DE" smtClean="0"/>
              <a:t>15.12.2022</a:t>
            </a:fld>
            <a:endParaRPr lang="de-DE" dirty="0"/>
          </a:p>
        </p:txBody>
      </p:sp>
      <p:sp>
        <p:nvSpPr>
          <p:cNvPr id="1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826685" y="4630911"/>
            <a:ext cx="1076359" cy="333916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latin typeface="Arial"/>
                <a:cs typeface="Arial"/>
              </a:defRPr>
            </a:lvl1pPr>
          </a:lstStyle>
          <a:p>
            <a:fld id="{1657B7CB-58CE-C541-849D-632C3B6C9161}" type="slidenum">
              <a:rPr lang="de-DE" smtClean="0"/>
              <a:pPr/>
              <a:t>‹Nr.›</a:t>
            </a:fld>
            <a:endParaRPr lang="de-DE" dirty="0"/>
          </a:p>
          <a:p>
            <a:endParaRPr lang="de-DE" dirty="0"/>
          </a:p>
        </p:txBody>
      </p:sp>
      <p:sp>
        <p:nvSpPr>
          <p:cNvPr id="2" name="Textfeld 1"/>
          <p:cNvSpPr txBox="1"/>
          <p:nvPr userDrawn="1"/>
        </p:nvSpPr>
        <p:spPr>
          <a:xfrm>
            <a:off x="242249" y="160262"/>
            <a:ext cx="47292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500" dirty="0">
                <a:latin typeface="HSD Sans"/>
                <a:cs typeface="HSD Sans"/>
              </a:rPr>
              <a:t>Inhalt</a:t>
            </a:r>
          </a:p>
        </p:txBody>
      </p:sp>
    </p:spTree>
    <p:extLst>
      <p:ext uri="{BB962C8B-B14F-4D97-AF65-F5344CB8AC3E}">
        <p14:creationId xmlns:p14="http://schemas.microsoft.com/office/powerpoint/2010/main" val="30002640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ichpunk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242244" y="1063229"/>
            <a:ext cx="8659502" cy="3531394"/>
          </a:xfrm>
        </p:spPr>
        <p:txBody>
          <a:bodyPr/>
          <a:lstStyle>
            <a:lvl1pPr marL="342900" indent="-342900">
              <a:buFont typeface="Symbol" charset="2"/>
              <a:buChar char="-"/>
              <a:defRPr/>
            </a:lvl1pPr>
            <a:lvl2pPr marL="742950" indent="-285750">
              <a:buFont typeface="Wingdings" charset="2"/>
              <a:buChar char="§"/>
              <a:defRPr/>
            </a:lvl2pPr>
            <a:lvl4pPr marL="1600200" indent="-228600">
              <a:buFont typeface="Courier New"/>
              <a:buChar char="o"/>
              <a:defRPr/>
            </a:lvl4pPr>
            <a:lvl5pPr>
              <a:defRPr sz="1800"/>
            </a:lvl5pPr>
          </a:lstStyle>
          <a:p>
            <a:pPr lvl="0"/>
            <a:r>
              <a:rPr lang="de-DE" dirty="0"/>
              <a:t>Stichpunkte hier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8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2815167" y="4707191"/>
            <a:ext cx="4864439" cy="3239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lnSpc>
                <a:spcPct val="100000"/>
              </a:lnSpc>
              <a:defRPr sz="1200" b="1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pPr algn="l"/>
            <a:r>
              <a:rPr lang="de-DE" dirty="0"/>
              <a:t>Titel/Thema</a:t>
            </a:r>
          </a:p>
          <a:p>
            <a:pPr algn="l"/>
            <a:endParaRPr lang="de-DE" dirty="0"/>
          </a:p>
        </p:txBody>
      </p:sp>
      <p:sp>
        <p:nvSpPr>
          <p:cNvPr id="12" name="Titelplatzhalter 1"/>
          <p:cNvSpPr>
            <a:spLocks noGrp="1"/>
          </p:cNvSpPr>
          <p:nvPr>
            <p:ph type="title"/>
          </p:nvPr>
        </p:nvSpPr>
        <p:spPr>
          <a:xfrm>
            <a:off x="242249" y="148167"/>
            <a:ext cx="8659502" cy="82358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14" name="Rechteck 13"/>
          <p:cNvSpPr/>
          <p:nvPr userDrawn="1"/>
        </p:nvSpPr>
        <p:spPr>
          <a:xfrm>
            <a:off x="249306" y="4641048"/>
            <a:ext cx="278661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b="1" dirty="0" err="1">
                <a:solidFill>
                  <a:schemeClr val="accent1"/>
                </a:solidFill>
                <a:latin typeface="Arial"/>
                <a:cs typeface="Arial"/>
              </a:rPr>
              <a:t>Hochschule</a:t>
            </a:r>
            <a:r>
              <a:rPr lang="en-GB" sz="1200" b="1" dirty="0">
                <a:solidFill>
                  <a:schemeClr val="accent1"/>
                </a:solidFill>
                <a:latin typeface="Arial"/>
                <a:cs typeface="Arial"/>
              </a:rPr>
              <a:t> Düsseldorf</a:t>
            </a:r>
          </a:p>
          <a:p>
            <a:r>
              <a:rPr lang="en-GB" sz="1200" dirty="0">
                <a:solidFill>
                  <a:schemeClr val="accent1"/>
                </a:solidFill>
                <a:latin typeface="Arial"/>
                <a:cs typeface="Arial"/>
              </a:rPr>
              <a:t>University of Applied Sciences</a:t>
            </a:r>
            <a:endParaRPr lang="de-DE" sz="1200" dirty="0">
              <a:solidFill>
                <a:schemeClr val="accent1"/>
              </a:solidFill>
              <a:latin typeface="Arial"/>
              <a:cs typeface="Arial"/>
            </a:endParaRPr>
          </a:p>
        </p:txBody>
      </p:sp>
      <p:sp>
        <p:nvSpPr>
          <p:cNvPr id="15" name="Datumsplatzhalter 3"/>
          <p:cNvSpPr>
            <a:spLocks noGrp="1"/>
          </p:cNvSpPr>
          <p:nvPr>
            <p:ph type="dt" sz="half" idx="2"/>
          </p:nvPr>
        </p:nvSpPr>
        <p:spPr>
          <a:xfrm>
            <a:off x="7958667" y="4785815"/>
            <a:ext cx="956473" cy="3573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fld id="{2B3E4023-3B93-7144-AB24-A5387DB88F56}" type="datetime1">
              <a:rPr lang="de-DE" smtClean="0"/>
              <a:t>15.12.2022</a:t>
            </a:fld>
            <a:endParaRPr lang="de-DE" dirty="0"/>
          </a:p>
        </p:txBody>
      </p:sp>
      <p:sp>
        <p:nvSpPr>
          <p:cNvPr id="1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826685" y="4630911"/>
            <a:ext cx="1076359" cy="333916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latin typeface="Arial"/>
                <a:cs typeface="Arial"/>
              </a:defRPr>
            </a:lvl1pPr>
          </a:lstStyle>
          <a:p>
            <a:fld id="{1657B7CB-58CE-C541-849D-632C3B6C9161}" type="slidenum">
              <a:rPr lang="de-DE" smtClean="0"/>
              <a:pPr/>
              <a:t>‹Nr.›</a:t>
            </a:fld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234817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/Grafik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242250" y="1063229"/>
            <a:ext cx="4092051" cy="3531394"/>
          </a:xfrm>
        </p:spPr>
        <p:txBody>
          <a:bodyPr/>
          <a:lstStyle>
            <a:lvl1pPr marL="342900" indent="-342900">
              <a:buFont typeface="Symbol" charset="2"/>
              <a:buChar char="-"/>
              <a:defRPr sz="2800"/>
            </a:lvl1pPr>
            <a:lvl2pPr marL="742950" indent="-285750">
              <a:buFont typeface="Wingdings" charset="2"/>
              <a:buChar char="§"/>
              <a:defRPr sz="2400"/>
            </a:lvl2pPr>
            <a:lvl3pPr>
              <a:defRPr sz="2000"/>
            </a:lvl3pPr>
            <a:lvl4pPr marL="1600200" indent="-228600">
              <a:buFont typeface="Courier New"/>
              <a:buChar char="o"/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Stichpunkte hier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4853748" y="1063228"/>
            <a:ext cx="4038600" cy="3531395"/>
          </a:xfrm>
        </p:spPr>
        <p:txBody>
          <a:bodyPr/>
          <a:lstStyle>
            <a:lvl1pPr marL="342900" indent="-342900">
              <a:buFont typeface="Symbol" charset="2"/>
              <a:buChar char="-"/>
              <a:defRPr sz="2800" baseline="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Grafik/Bild/Tabelle hier</a:t>
            </a:r>
          </a:p>
        </p:txBody>
      </p:sp>
      <p:sp>
        <p:nvSpPr>
          <p:cNvPr id="8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2815167" y="4707191"/>
            <a:ext cx="4864439" cy="3239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lnSpc>
                <a:spcPct val="100000"/>
              </a:lnSpc>
              <a:defRPr sz="1200" b="1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pPr algn="l"/>
            <a:r>
              <a:rPr lang="de-DE" dirty="0"/>
              <a:t>Titel/Thema</a:t>
            </a:r>
          </a:p>
          <a:p>
            <a:pPr algn="l"/>
            <a:endParaRPr lang="de-DE" dirty="0"/>
          </a:p>
        </p:txBody>
      </p:sp>
      <p:sp>
        <p:nvSpPr>
          <p:cNvPr id="12" name="Titelplatzhalter 1"/>
          <p:cNvSpPr>
            <a:spLocks noGrp="1"/>
          </p:cNvSpPr>
          <p:nvPr>
            <p:ph type="title"/>
          </p:nvPr>
        </p:nvSpPr>
        <p:spPr>
          <a:xfrm>
            <a:off x="242249" y="148167"/>
            <a:ext cx="8659502" cy="82358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15" name="Rechteck 14"/>
          <p:cNvSpPr/>
          <p:nvPr userDrawn="1"/>
        </p:nvSpPr>
        <p:spPr>
          <a:xfrm>
            <a:off x="249306" y="4641048"/>
            <a:ext cx="278661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b="1" dirty="0" err="1">
                <a:solidFill>
                  <a:schemeClr val="accent1"/>
                </a:solidFill>
                <a:latin typeface="Arial"/>
                <a:cs typeface="Arial"/>
              </a:rPr>
              <a:t>Hochschule</a:t>
            </a:r>
            <a:r>
              <a:rPr lang="en-GB" sz="1200" b="1" dirty="0">
                <a:solidFill>
                  <a:schemeClr val="accent1"/>
                </a:solidFill>
                <a:latin typeface="Arial"/>
                <a:cs typeface="Arial"/>
              </a:rPr>
              <a:t> Düsseldorf</a:t>
            </a:r>
          </a:p>
          <a:p>
            <a:r>
              <a:rPr lang="en-GB" sz="1200" dirty="0">
                <a:solidFill>
                  <a:schemeClr val="accent1"/>
                </a:solidFill>
                <a:latin typeface="Arial"/>
                <a:cs typeface="Arial"/>
              </a:rPr>
              <a:t>University of Applied Sciences</a:t>
            </a:r>
            <a:endParaRPr lang="de-DE" sz="1200" dirty="0">
              <a:solidFill>
                <a:schemeClr val="accent1"/>
              </a:solidFill>
              <a:latin typeface="Arial"/>
              <a:cs typeface="Arial"/>
            </a:endParaRPr>
          </a:p>
        </p:txBody>
      </p:sp>
      <p:sp>
        <p:nvSpPr>
          <p:cNvPr id="16" name="Datumsplatzhalter 3"/>
          <p:cNvSpPr>
            <a:spLocks noGrp="1"/>
          </p:cNvSpPr>
          <p:nvPr>
            <p:ph type="dt" sz="half" idx="10"/>
          </p:nvPr>
        </p:nvSpPr>
        <p:spPr>
          <a:xfrm>
            <a:off x="7958667" y="4785815"/>
            <a:ext cx="956473" cy="3573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fld id="{2B3E4023-3B93-7144-AB24-A5387DB88F56}" type="datetime1">
              <a:rPr lang="de-DE" smtClean="0"/>
              <a:t>15.12.2022</a:t>
            </a:fld>
            <a:endParaRPr lang="de-DE" dirty="0"/>
          </a:p>
        </p:txBody>
      </p:sp>
      <p:sp>
        <p:nvSpPr>
          <p:cNvPr id="17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826685" y="4630911"/>
            <a:ext cx="1076359" cy="333916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latin typeface="Arial"/>
                <a:cs typeface="Arial"/>
              </a:defRPr>
            </a:lvl1pPr>
          </a:lstStyle>
          <a:p>
            <a:fld id="{1657B7CB-58CE-C541-849D-632C3B6C9161}" type="slidenum">
              <a:rPr lang="de-DE" smtClean="0"/>
              <a:pPr/>
              <a:t>‹Nr.›</a:t>
            </a:fld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342891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/Grafik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242250" y="1063228"/>
            <a:ext cx="4092051" cy="3531394"/>
          </a:xfrm>
        </p:spPr>
        <p:txBody>
          <a:bodyPr/>
          <a:lstStyle>
            <a:lvl1pPr marL="457200" indent="-457200">
              <a:buFont typeface="Symbol" charset="2"/>
              <a:buChar char="-"/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Grafik/Bild/Tabelle hier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4853748" y="1063228"/>
            <a:ext cx="4038600" cy="3531395"/>
          </a:xfrm>
        </p:spPr>
        <p:txBody>
          <a:bodyPr/>
          <a:lstStyle>
            <a:lvl1pPr marL="342900" indent="-342900">
              <a:buFont typeface="Symbol" charset="2"/>
              <a:buChar char="-"/>
              <a:defRPr sz="2800" baseline="0"/>
            </a:lvl1pPr>
            <a:lvl2pPr marL="742950" indent="-285750">
              <a:buFont typeface="Wingdings" charset="2"/>
              <a:buChar char="§"/>
              <a:defRPr sz="2400"/>
            </a:lvl2pPr>
            <a:lvl3pPr>
              <a:defRPr sz="2000"/>
            </a:lvl3pPr>
            <a:lvl4pPr marL="1600200" indent="-228600">
              <a:buFont typeface="Courier New"/>
              <a:buChar char="o"/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Stichpunkte hier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0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2815167" y="4707191"/>
            <a:ext cx="4864439" cy="3239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lnSpc>
                <a:spcPct val="100000"/>
              </a:lnSpc>
              <a:defRPr sz="1200" b="1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pPr algn="l"/>
            <a:r>
              <a:rPr lang="de-DE" dirty="0"/>
              <a:t>Titel/Thema</a:t>
            </a:r>
          </a:p>
          <a:p>
            <a:pPr algn="l"/>
            <a:endParaRPr lang="de-DE" dirty="0"/>
          </a:p>
        </p:txBody>
      </p:sp>
      <p:sp>
        <p:nvSpPr>
          <p:cNvPr id="13" name="Titelplatzhalter 1"/>
          <p:cNvSpPr>
            <a:spLocks noGrp="1"/>
          </p:cNvSpPr>
          <p:nvPr>
            <p:ph type="title"/>
          </p:nvPr>
        </p:nvSpPr>
        <p:spPr>
          <a:xfrm>
            <a:off x="242249" y="148167"/>
            <a:ext cx="8659502" cy="82358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15" name="Rechteck 14"/>
          <p:cNvSpPr/>
          <p:nvPr userDrawn="1"/>
        </p:nvSpPr>
        <p:spPr>
          <a:xfrm>
            <a:off x="249306" y="4641048"/>
            <a:ext cx="278661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b="1" dirty="0" err="1">
                <a:solidFill>
                  <a:schemeClr val="accent1"/>
                </a:solidFill>
                <a:latin typeface="Arial"/>
                <a:cs typeface="Arial"/>
              </a:rPr>
              <a:t>Hochschule</a:t>
            </a:r>
            <a:r>
              <a:rPr lang="en-GB" sz="1200" b="1" dirty="0">
                <a:solidFill>
                  <a:schemeClr val="accent1"/>
                </a:solidFill>
                <a:latin typeface="Arial"/>
                <a:cs typeface="Arial"/>
              </a:rPr>
              <a:t> Düsseldorf</a:t>
            </a:r>
          </a:p>
          <a:p>
            <a:r>
              <a:rPr lang="en-GB" sz="1200" dirty="0">
                <a:solidFill>
                  <a:schemeClr val="accent1"/>
                </a:solidFill>
                <a:latin typeface="Arial"/>
                <a:cs typeface="Arial"/>
              </a:rPr>
              <a:t>University of Applied Sciences</a:t>
            </a:r>
            <a:endParaRPr lang="de-DE" sz="1200" dirty="0">
              <a:solidFill>
                <a:schemeClr val="accent1"/>
              </a:solidFill>
              <a:latin typeface="Arial"/>
              <a:cs typeface="Arial"/>
            </a:endParaRPr>
          </a:p>
        </p:txBody>
      </p:sp>
      <p:sp>
        <p:nvSpPr>
          <p:cNvPr id="16" name="Datumsplatzhalter 3"/>
          <p:cNvSpPr>
            <a:spLocks noGrp="1"/>
          </p:cNvSpPr>
          <p:nvPr>
            <p:ph type="dt" sz="half" idx="10"/>
          </p:nvPr>
        </p:nvSpPr>
        <p:spPr>
          <a:xfrm>
            <a:off x="7958667" y="4785815"/>
            <a:ext cx="956473" cy="3573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fld id="{2B3E4023-3B93-7144-AB24-A5387DB88F56}" type="datetime1">
              <a:rPr lang="de-DE" smtClean="0"/>
              <a:t>15.12.2022</a:t>
            </a:fld>
            <a:endParaRPr lang="de-DE" dirty="0"/>
          </a:p>
        </p:txBody>
      </p:sp>
      <p:sp>
        <p:nvSpPr>
          <p:cNvPr id="17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826685" y="4630911"/>
            <a:ext cx="1076359" cy="333916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latin typeface="Arial"/>
                <a:cs typeface="Arial"/>
              </a:defRPr>
            </a:lvl1pPr>
          </a:lstStyle>
          <a:p>
            <a:fld id="{1657B7CB-58CE-C541-849D-632C3B6C9161}" type="slidenum">
              <a:rPr lang="de-DE" smtClean="0"/>
              <a:pPr/>
              <a:t>‹Nr.›</a:t>
            </a:fld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776698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259815" y="1068854"/>
            <a:ext cx="4040188" cy="479822"/>
          </a:xfrm>
        </p:spPr>
        <p:txBody>
          <a:bodyPr anchor="t">
            <a:noAutofit/>
          </a:bodyPr>
          <a:lstStyle>
            <a:lvl1pPr marL="0" indent="0">
              <a:buNone/>
              <a:defRPr sz="2000" b="0" baseline="0">
                <a:latin typeface="HSD Sans"/>
                <a:cs typeface="HSD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Vergleichsüberschrift 1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259815" y="1548676"/>
            <a:ext cx="4040188" cy="3045947"/>
          </a:xfrm>
        </p:spPr>
        <p:txBody>
          <a:bodyPr/>
          <a:lstStyle>
            <a:lvl1pPr marL="342900" indent="-342900">
              <a:buFont typeface="Symbol" charset="2"/>
              <a:buChar char="-"/>
              <a:defRPr sz="2400"/>
            </a:lvl1pPr>
            <a:lvl2pPr marL="742950" indent="-285750">
              <a:buFont typeface="Wingdings" charset="2"/>
              <a:buChar char="§"/>
              <a:defRPr sz="2000"/>
            </a:lvl2pPr>
            <a:lvl3pPr>
              <a:defRPr sz="1800"/>
            </a:lvl3pPr>
            <a:lvl4pPr marL="1600200" indent="-228600">
              <a:buFont typeface="Courier New"/>
              <a:buChar char="o"/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 hasCustomPrompt="1"/>
          </p:nvPr>
        </p:nvSpPr>
        <p:spPr>
          <a:xfrm>
            <a:off x="4867317" y="1062418"/>
            <a:ext cx="4041775" cy="479822"/>
          </a:xfrm>
        </p:spPr>
        <p:txBody>
          <a:bodyPr anchor="t">
            <a:noAutofit/>
          </a:bodyPr>
          <a:lstStyle>
            <a:lvl1pPr marL="0" indent="0">
              <a:buNone/>
              <a:defRPr sz="2000" b="0">
                <a:latin typeface="HSD Sans"/>
                <a:cs typeface="HSD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Vergleichsüberschrift 2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867112" y="1548676"/>
            <a:ext cx="4041775" cy="3045947"/>
          </a:xfrm>
        </p:spPr>
        <p:txBody>
          <a:bodyPr/>
          <a:lstStyle>
            <a:lvl1pPr marL="342900" indent="-342900">
              <a:buFont typeface="Symbol" charset="2"/>
              <a:buChar char="-"/>
              <a:defRPr sz="2400"/>
            </a:lvl1pPr>
            <a:lvl2pPr marL="742950" indent="-285750">
              <a:buFont typeface="Wingdings" charset="2"/>
              <a:buChar char="§"/>
              <a:defRPr sz="2000"/>
            </a:lvl2pPr>
            <a:lvl3pPr>
              <a:defRPr sz="1800"/>
            </a:lvl3pPr>
            <a:lvl4pPr marL="1600200" indent="-228600">
              <a:buFont typeface="Courier New"/>
              <a:buChar char="o"/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3" name="Fußzeilenplatzhalter 4"/>
          <p:cNvSpPr>
            <a:spLocks noGrp="1"/>
          </p:cNvSpPr>
          <p:nvPr>
            <p:ph type="ftr" sz="quarter" idx="12"/>
          </p:nvPr>
        </p:nvSpPr>
        <p:spPr>
          <a:xfrm>
            <a:off x="2815167" y="4707191"/>
            <a:ext cx="4864439" cy="3239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lnSpc>
                <a:spcPct val="100000"/>
              </a:lnSpc>
              <a:defRPr sz="1200" b="1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pPr algn="l"/>
            <a:r>
              <a:rPr lang="de-DE" dirty="0"/>
              <a:t>Titel/Thema</a:t>
            </a:r>
          </a:p>
          <a:p>
            <a:pPr algn="l"/>
            <a:endParaRPr lang="de-DE" dirty="0"/>
          </a:p>
        </p:txBody>
      </p:sp>
      <p:sp>
        <p:nvSpPr>
          <p:cNvPr id="16" name="Titelplatzhalter 1"/>
          <p:cNvSpPr>
            <a:spLocks noGrp="1"/>
          </p:cNvSpPr>
          <p:nvPr>
            <p:ph type="title"/>
          </p:nvPr>
        </p:nvSpPr>
        <p:spPr>
          <a:xfrm>
            <a:off x="242249" y="148167"/>
            <a:ext cx="8659502" cy="82358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17" name="Rechteck 16"/>
          <p:cNvSpPr/>
          <p:nvPr userDrawn="1"/>
        </p:nvSpPr>
        <p:spPr>
          <a:xfrm>
            <a:off x="249306" y="4641048"/>
            <a:ext cx="278661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b="1" dirty="0" err="1">
                <a:solidFill>
                  <a:schemeClr val="accent1"/>
                </a:solidFill>
                <a:latin typeface="Arial"/>
                <a:cs typeface="Arial"/>
              </a:rPr>
              <a:t>Hochschule</a:t>
            </a:r>
            <a:r>
              <a:rPr lang="en-GB" sz="1200" b="1" dirty="0">
                <a:solidFill>
                  <a:schemeClr val="accent1"/>
                </a:solidFill>
                <a:latin typeface="Arial"/>
                <a:cs typeface="Arial"/>
              </a:rPr>
              <a:t> Düsseldorf</a:t>
            </a:r>
          </a:p>
          <a:p>
            <a:r>
              <a:rPr lang="en-GB" sz="1200" dirty="0">
                <a:solidFill>
                  <a:schemeClr val="accent1"/>
                </a:solidFill>
                <a:latin typeface="Arial"/>
                <a:cs typeface="Arial"/>
              </a:rPr>
              <a:t>University of Applied Sciences</a:t>
            </a:r>
            <a:endParaRPr lang="de-DE" sz="1200" dirty="0">
              <a:solidFill>
                <a:schemeClr val="accent1"/>
              </a:solidFill>
              <a:latin typeface="Arial"/>
              <a:cs typeface="Arial"/>
            </a:endParaRPr>
          </a:p>
        </p:txBody>
      </p:sp>
      <p:sp>
        <p:nvSpPr>
          <p:cNvPr id="18" name="Datumsplatzhalter 3"/>
          <p:cNvSpPr>
            <a:spLocks noGrp="1"/>
          </p:cNvSpPr>
          <p:nvPr>
            <p:ph type="dt" sz="half" idx="13"/>
          </p:nvPr>
        </p:nvSpPr>
        <p:spPr>
          <a:xfrm>
            <a:off x="7958667" y="4785815"/>
            <a:ext cx="956473" cy="3573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fld id="{2B3E4023-3B93-7144-AB24-A5387DB88F56}" type="datetime1">
              <a:rPr lang="de-DE" smtClean="0"/>
              <a:t>15.12.2022</a:t>
            </a:fld>
            <a:endParaRPr lang="de-DE" dirty="0"/>
          </a:p>
        </p:txBody>
      </p:sp>
      <p:sp>
        <p:nvSpPr>
          <p:cNvPr id="19" name="Foliennummernplatzhalter 5"/>
          <p:cNvSpPr>
            <a:spLocks noGrp="1"/>
          </p:cNvSpPr>
          <p:nvPr>
            <p:ph type="sldNum" sz="quarter" idx="14"/>
          </p:nvPr>
        </p:nvSpPr>
        <p:spPr>
          <a:xfrm>
            <a:off x="7826685" y="4630911"/>
            <a:ext cx="1076359" cy="333916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latin typeface="Arial"/>
                <a:cs typeface="Arial"/>
              </a:defRPr>
            </a:lvl1pPr>
          </a:lstStyle>
          <a:p>
            <a:fld id="{1657B7CB-58CE-C541-849D-632C3B6C9161}" type="slidenum">
              <a:rPr lang="de-DE" smtClean="0"/>
              <a:pPr/>
              <a:t>‹Nr.›</a:t>
            </a:fld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526618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266337" y="204787"/>
            <a:ext cx="3008313" cy="871538"/>
          </a:xfrm>
        </p:spPr>
        <p:txBody>
          <a:bodyPr anchor="t"/>
          <a:lstStyle>
            <a:lvl1pPr algn="l">
              <a:lnSpc>
                <a:spcPct val="90000"/>
              </a:lnSpc>
              <a:defRPr sz="3000" b="0" baseline="0"/>
            </a:lvl1pPr>
          </a:lstStyle>
          <a:p>
            <a:r>
              <a:rPr lang="de-DE" dirty="0"/>
              <a:t>Mastertitel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770501" y="204788"/>
            <a:ext cx="5111750" cy="4389835"/>
          </a:xfrm>
        </p:spPr>
        <p:txBody>
          <a:bodyPr/>
          <a:lstStyle>
            <a:lvl1pPr marL="342900" indent="-342900">
              <a:buFont typeface="Symbol" charset="2"/>
              <a:buChar char="-"/>
              <a:defRPr sz="3200"/>
            </a:lvl1pPr>
            <a:lvl2pPr marL="742950" indent="-285750">
              <a:buFont typeface="Wingdings" charset="2"/>
              <a:buChar char="§"/>
              <a:defRPr sz="2800"/>
            </a:lvl2pPr>
            <a:lvl3pPr>
              <a:defRPr sz="2400"/>
            </a:lvl3pPr>
            <a:lvl4pPr marL="1600200" indent="-228600">
              <a:buFont typeface="Courier New"/>
              <a:buChar char="o"/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266337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8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2815167" y="4707191"/>
            <a:ext cx="4864439" cy="3239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lnSpc>
                <a:spcPct val="100000"/>
              </a:lnSpc>
              <a:defRPr sz="1200" b="1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pPr algn="l"/>
            <a:r>
              <a:rPr lang="de-DE" dirty="0"/>
              <a:t>Titel/Thema</a:t>
            </a:r>
          </a:p>
          <a:p>
            <a:pPr algn="l"/>
            <a:endParaRPr lang="de-DE" dirty="0"/>
          </a:p>
        </p:txBody>
      </p:sp>
      <p:sp>
        <p:nvSpPr>
          <p:cNvPr id="14" name="Rechteck 13"/>
          <p:cNvSpPr/>
          <p:nvPr userDrawn="1"/>
        </p:nvSpPr>
        <p:spPr>
          <a:xfrm>
            <a:off x="249306" y="4641048"/>
            <a:ext cx="278661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b="1" dirty="0" err="1">
                <a:solidFill>
                  <a:schemeClr val="accent1"/>
                </a:solidFill>
                <a:latin typeface="Arial"/>
                <a:cs typeface="Arial"/>
              </a:rPr>
              <a:t>Hochschule</a:t>
            </a:r>
            <a:r>
              <a:rPr lang="en-GB" sz="1200" b="1" dirty="0">
                <a:solidFill>
                  <a:schemeClr val="accent1"/>
                </a:solidFill>
                <a:latin typeface="Arial"/>
                <a:cs typeface="Arial"/>
              </a:rPr>
              <a:t> Düsseldorf</a:t>
            </a:r>
          </a:p>
          <a:p>
            <a:r>
              <a:rPr lang="en-GB" sz="1200" dirty="0">
                <a:solidFill>
                  <a:schemeClr val="accent1"/>
                </a:solidFill>
                <a:latin typeface="Arial"/>
                <a:cs typeface="Arial"/>
              </a:rPr>
              <a:t>University of Applied Sciences</a:t>
            </a:r>
            <a:endParaRPr lang="de-DE" sz="1200" dirty="0">
              <a:solidFill>
                <a:schemeClr val="accent1"/>
              </a:solidFill>
              <a:latin typeface="Arial"/>
              <a:cs typeface="Arial"/>
            </a:endParaRPr>
          </a:p>
        </p:txBody>
      </p:sp>
      <p:sp>
        <p:nvSpPr>
          <p:cNvPr id="15" name="Datumsplatzhalter 3"/>
          <p:cNvSpPr>
            <a:spLocks noGrp="1"/>
          </p:cNvSpPr>
          <p:nvPr>
            <p:ph type="dt" sz="half" idx="10"/>
          </p:nvPr>
        </p:nvSpPr>
        <p:spPr>
          <a:xfrm>
            <a:off x="7958667" y="4785815"/>
            <a:ext cx="956473" cy="3573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fld id="{2B3E4023-3B93-7144-AB24-A5387DB88F56}" type="datetime1">
              <a:rPr lang="de-DE" smtClean="0"/>
              <a:t>15.12.2022</a:t>
            </a:fld>
            <a:endParaRPr lang="de-DE" dirty="0"/>
          </a:p>
        </p:txBody>
      </p:sp>
      <p:sp>
        <p:nvSpPr>
          <p:cNvPr id="1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826685" y="4630911"/>
            <a:ext cx="1076359" cy="333916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latin typeface="Arial"/>
                <a:cs typeface="Arial"/>
              </a:defRPr>
            </a:lvl1pPr>
          </a:lstStyle>
          <a:p>
            <a:fld id="{1657B7CB-58CE-C541-849D-632C3B6C9161}" type="slidenum">
              <a:rPr lang="de-DE" smtClean="0"/>
              <a:pPr/>
              <a:t>‹Nr.›</a:t>
            </a:fld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33181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1_Inhalt mit Beschriftung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8162" y="221305"/>
            <a:ext cx="3008313" cy="871538"/>
          </a:xfrm>
        </p:spPr>
        <p:txBody>
          <a:bodyPr anchor="t"/>
          <a:lstStyle>
            <a:lvl1pPr algn="l">
              <a:lnSpc>
                <a:spcPct val="90000"/>
              </a:lnSpc>
              <a:defRPr sz="3000" b="0"/>
            </a:lvl1pPr>
          </a:lstStyle>
          <a:p>
            <a:r>
              <a:rPr lang="de-DE" dirty="0"/>
              <a:t>Mastertitel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42285" y="221305"/>
            <a:ext cx="5111750" cy="4389835"/>
          </a:xfrm>
        </p:spPr>
        <p:txBody>
          <a:bodyPr/>
          <a:lstStyle>
            <a:lvl1pPr marL="342900" indent="-342900">
              <a:buFont typeface="Symbol" charset="2"/>
              <a:buChar char="-"/>
              <a:defRPr sz="3200"/>
            </a:lvl1pPr>
            <a:lvl2pPr marL="742950" indent="-285750">
              <a:buFont typeface="Wingdings" charset="2"/>
              <a:buChar char="§"/>
              <a:defRPr sz="2800"/>
            </a:lvl2pPr>
            <a:lvl3pPr>
              <a:defRPr sz="2400"/>
            </a:lvl3pPr>
            <a:lvl4pPr marL="1600200" indent="-228600">
              <a:buFont typeface="Courier New"/>
              <a:buChar char="o"/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5888162" y="1092843"/>
            <a:ext cx="3008313" cy="350728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8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2815167" y="4707191"/>
            <a:ext cx="4864439" cy="3239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lnSpc>
                <a:spcPct val="100000"/>
              </a:lnSpc>
              <a:defRPr sz="1200" b="1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pPr algn="l"/>
            <a:r>
              <a:rPr lang="de-DE" dirty="0"/>
              <a:t>Titel/Thema</a:t>
            </a:r>
          </a:p>
          <a:p>
            <a:pPr algn="l"/>
            <a:endParaRPr lang="de-DE" dirty="0"/>
          </a:p>
        </p:txBody>
      </p:sp>
      <p:sp>
        <p:nvSpPr>
          <p:cNvPr id="14" name="Rechteck 13"/>
          <p:cNvSpPr/>
          <p:nvPr userDrawn="1"/>
        </p:nvSpPr>
        <p:spPr>
          <a:xfrm>
            <a:off x="249306" y="4641048"/>
            <a:ext cx="278661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b="1" dirty="0" err="1">
                <a:solidFill>
                  <a:schemeClr val="accent1"/>
                </a:solidFill>
                <a:latin typeface="Arial"/>
                <a:cs typeface="Arial"/>
              </a:rPr>
              <a:t>Hochschule</a:t>
            </a:r>
            <a:r>
              <a:rPr lang="en-GB" sz="1200" b="1" dirty="0">
                <a:solidFill>
                  <a:schemeClr val="accent1"/>
                </a:solidFill>
                <a:latin typeface="Arial"/>
                <a:cs typeface="Arial"/>
              </a:rPr>
              <a:t> Düsseldorf</a:t>
            </a:r>
          </a:p>
          <a:p>
            <a:r>
              <a:rPr lang="en-GB" sz="1200" dirty="0">
                <a:solidFill>
                  <a:schemeClr val="accent1"/>
                </a:solidFill>
                <a:latin typeface="Arial"/>
                <a:cs typeface="Arial"/>
              </a:rPr>
              <a:t>University of Applied Sciences</a:t>
            </a:r>
            <a:endParaRPr lang="de-DE" sz="1200" dirty="0">
              <a:solidFill>
                <a:schemeClr val="accent1"/>
              </a:solidFill>
              <a:latin typeface="Arial"/>
              <a:cs typeface="Arial"/>
            </a:endParaRPr>
          </a:p>
        </p:txBody>
      </p:sp>
      <p:sp>
        <p:nvSpPr>
          <p:cNvPr id="15" name="Datumsplatzhalter 3"/>
          <p:cNvSpPr>
            <a:spLocks noGrp="1"/>
          </p:cNvSpPr>
          <p:nvPr>
            <p:ph type="dt" sz="half" idx="10"/>
          </p:nvPr>
        </p:nvSpPr>
        <p:spPr>
          <a:xfrm>
            <a:off x="7958667" y="4785815"/>
            <a:ext cx="956473" cy="3573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fld id="{2B3E4023-3B93-7144-AB24-A5387DB88F56}" type="datetime1">
              <a:rPr lang="de-DE" smtClean="0"/>
              <a:t>15.12.2022</a:t>
            </a:fld>
            <a:endParaRPr lang="de-DE" dirty="0"/>
          </a:p>
        </p:txBody>
      </p:sp>
      <p:sp>
        <p:nvSpPr>
          <p:cNvPr id="1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826685" y="4630911"/>
            <a:ext cx="1076359" cy="333916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latin typeface="Arial"/>
                <a:cs typeface="Arial"/>
              </a:defRPr>
            </a:lvl1pPr>
          </a:lstStyle>
          <a:p>
            <a:fld id="{1657B7CB-58CE-C541-849D-632C3B6C9161}" type="slidenum">
              <a:rPr lang="de-DE" smtClean="0"/>
              <a:pPr/>
              <a:t>‹Nr.›</a:t>
            </a:fld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960968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242249" y="148167"/>
            <a:ext cx="8659502" cy="82358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242249" y="1063229"/>
            <a:ext cx="8659502" cy="353139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2260996" y="4707191"/>
            <a:ext cx="5418610" cy="3239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lnSpc>
                <a:spcPct val="100000"/>
              </a:lnSpc>
              <a:defRPr sz="1200" b="1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pPr algn="l"/>
            <a:r>
              <a:rPr lang="de-DE" dirty="0"/>
              <a:t>Titel/Thema</a:t>
            </a:r>
          </a:p>
          <a:p>
            <a:pPr algn="l"/>
            <a:endParaRPr lang="de-DE" dirty="0"/>
          </a:p>
        </p:txBody>
      </p:sp>
      <p:sp>
        <p:nvSpPr>
          <p:cNvPr id="9" name="Datumsplatzhalter 3"/>
          <p:cNvSpPr>
            <a:spLocks noGrp="1"/>
          </p:cNvSpPr>
          <p:nvPr>
            <p:ph type="dt" sz="half" idx="2"/>
          </p:nvPr>
        </p:nvSpPr>
        <p:spPr>
          <a:xfrm>
            <a:off x="7958667" y="4785815"/>
            <a:ext cx="956473" cy="3573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fld id="{2B3E4023-3B93-7144-AB24-A5387DB88F56}" type="datetime1">
              <a:rPr lang="de-DE" smtClean="0"/>
              <a:t>15.12.2022</a:t>
            </a:fld>
            <a:endParaRPr lang="de-DE" dirty="0"/>
          </a:p>
        </p:txBody>
      </p:sp>
      <p:sp>
        <p:nvSpPr>
          <p:cNvPr id="10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826685" y="4630911"/>
            <a:ext cx="1076359" cy="333916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latin typeface="Arial"/>
                <a:cs typeface="Arial"/>
              </a:defRPr>
            </a:lvl1pPr>
          </a:lstStyle>
          <a:p>
            <a:fld id="{1657B7CB-58CE-C541-849D-632C3B6C9161}" type="slidenum">
              <a:rPr lang="de-DE" smtClean="0"/>
              <a:pPr/>
              <a:t>‹Nr.›</a:t>
            </a:fld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487768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74" r:id="rId2"/>
    <p:sldLayoutId id="2147483684" r:id="rId3"/>
    <p:sldLayoutId id="2147483650" r:id="rId4"/>
    <p:sldLayoutId id="2147483652" r:id="rId5"/>
    <p:sldLayoutId id="2147483672" r:id="rId6"/>
    <p:sldLayoutId id="2147483653" r:id="rId7"/>
    <p:sldLayoutId id="2147483656" r:id="rId8"/>
    <p:sldLayoutId id="2147483673" r:id="rId9"/>
    <p:sldLayoutId id="2147483675" r:id="rId10"/>
    <p:sldLayoutId id="2147483685" r:id="rId11"/>
    <p:sldLayoutId id="2147483676" r:id="rId12"/>
    <p:sldLayoutId id="2147483677" r:id="rId13"/>
    <p:sldLayoutId id="2147483678" r:id="rId14"/>
    <p:sldLayoutId id="2147483679" r:id="rId15"/>
    <p:sldLayoutId id="2147483680" r:id="rId16"/>
    <p:sldLayoutId id="2147483682" r:id="rId17"/>
    <p:sldLayoutId id="2147483683" r:id="rId18"/>
  </p:sldLayoutIdLst>
  <p:hf hdr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3500" kern="1200">
          <a:solidFill>
            <a:schemeClr val="tx1"/>
          </a:solidFill>
          <a:latin typeface="HSD Sans"/>
          <a:ea typeface="+mj-ea"/>
          <a:cs typeface="HSD San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8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3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7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3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svg"/><Relationship Id="rId11" Type="http://schemas.openxmlformats.org/officeDocument/2006/relationships/image" Target="../media/image11.sv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svg"/><Relationship Id="rId9" Type="http://schemas.openxmlformats.org/officeDocument/2006/relationships/image" Target="../media/image9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3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p08_KlTKP50&amp;ab_channel=UNMPhysicsandAstronomy" TargetMode="External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3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0.svg"/><Relationship Id="rId4" Type="http://schemas.openxmlformats.org/officeDocument/2006/relationships/image" Target="../media/image3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0.svg"/><Relationship Id="rId4" Type="http://schemas.openxmlformats.org/officeDocument/2006/relationships/image" Target="../media/image3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0.sv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6.sv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6.sv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45.png"/><Relationship Id="rId7" Type="http://schemas.openxmlformats.org/officeDocument/2006/relationships/image" Target="../media/image5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46.sv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45.png"/><Relationship Id="rId7" Type="http://schemas.openxmlformats.org/officeDocument/2006/relationships/image" Target="../media/image5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46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45.png"/><Relationship Id="rId7" Type="http://schemas.openxmlformats.org/officeDocument/2006/relationships/image" Target="../media/image5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46.sv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45.png"/><Relationship Id="rId7" Type="http://schemas.openxmlformats.org/officeDocument/2006/relationships/image" Target="../media/image5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46.svg"/><Relationship Id="rId9" Type="http://schemas.openxmlformats.org/officeDocument/2006/relationships/image" Target="../media/image38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45.png"/><Relationship Id="rId7" Type="http://schemas.openxmlformats.org/officeDocument/2006/relationships/image" Target="../media/image5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10" Type="http://schemas.openxmlformats.org/officeDocument/2006/relationships/image" Target="../media/image44.png"/><Relationship Id="rId4" Type="http://schemas.openxmlformats.org/officeDocument/2006/relationships/image" Target="../media/image46.svg"/><Relationship Id="rId9" Type="http://schemas.openxmlformats.org/officeDocument/2006/relationships/image" Target="../media/image38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7" Type="http://schemas.openxmlformats.org/officeDocument/2006/relationships/image" Target="../media/image4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7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svg"/><Relationship Id="rId3" Type="http://schemas.openxmlformats.org/officeDocument/2006/relationships/image" Target="../media/image6.svg"/><Relationship Id="rId7" Type="http://schemas.openxmlformats.org/officeDocument/2006/relationships/image" Target="../media/image4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8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svg"/><Relationship Id="rId3" Type="http://schemas.openxmlformats.org/officeDocument/2006/relationships/image" Target="../media/image6.svg"/><Relationship Id="rId7" Type="http://schemas.openxmlformats.org/officeDocument/2006/relationships/image" Target="../media/image4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8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svg"/><Relationship Id="rId3" Type="http://schemas.openxmlformats.org/officeDocument/2006/relationships/image" Target="../media/image6.svg"/><Relationship Id="rId7" Type="http://schemas.openxmlformats.org/officeDocument/2006/relationships/image" Target="../media/image4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8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svg"/><Relationship Id="rId3" Type="http://schemas.openxmlformats.org/officeDocument/2006/relationships/image" Target="../media/image6.svg"/><Relationship Id="rId7" Type="http://schemas.openxmlformats.org/officeDocument/2006/relationships/image" Target="../media/image4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8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svg"/><Relationship Id="rId3" Type="http://schemas.openxmlformats.org/officeDocument/2006/relationships/image" Target="../media/image6.svg"/><Relationship Id="rId7" Type="http://schemas.openxmlformats.org/officeDocument/2006/relationships/image" Target="../media/image4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8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3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svg"/><Relationship Id="rId3" Type="http://schemas.openxmlformats.org/officeDocument/2006/relationships/image" Target="../media/image6.svg"/><Relationship Id="rId7" Type="http://schemas.openxmlformats.org/officeDocument/2006/relationships/image" Target="../media/image4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8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30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svg"/><Relationship Id="rId3" Type="http://schemas.openxmlformats.org/officeDocument/2006/relationships/image" Target="../media/image6.svg"/><Relationship Id="rId7" Type="http://schemas.openxmlformats.org/officeDocument/2006/relationships/image" Target="../media/image4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8.png"/><Relationship Id="rId5" Type="http://schemas.openxmlformats.org/officeDocument/2006/relationships/image" Target="../media/image4.svg"/><Relationship Id="rId10" Type="http://schemas.openxmlformats.org/officeDocument/2006/relationships/image" Target="../media/image52.svg"/><Relationship Id="rId4" Type="http://schemas.openxmlformats.org/officeDocument/2006/relationships/image" Target="../media/image3.png"/><Relationship Id="rId9" Type="http://schemas.openxmlformats.org/officeDocument/2006/relationships/image" Target="../media/image51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svg"/><Relationship Id="rId3" Type="http://schemas.openxmlformats.org/officeDocument/2006/relationships/image" Target="../media/image6.svg"/><Relationship Id="rId7" Type="http://schemas.openxmlformats.org/officeDocument/2006/relationships/image" Target="../media/image4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8.png"/><Relationship Id="rId5" Type="http://schemas.openxmlformats.org/officeDocument/2006/relationships/image" Target="../media/image4.svg"/><Relationship Id="rId10" Type="http://schemas.openxmlformats.org/officeDocument/2006/relationships/image" Target="../media/image52.svg"/><Relationship Id="rId4" Type="http://schemas.openxmlformats.org/officeDocument/2006/relationships/image" Target="../media/image3.png"/><Relationship Id="rId9" Type="http://schemas.openxmlformats.org/officeDocument/2006/relationships/image" Target="../media/image51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svg"/><Relationship Id="rId3" Type="http://schemas.openxmlformats.org/officeDocument/2006/relationships/image" Target="../media/image6.svg"/><Relationship Id="rId7" Type="http://schemas.openxmlformats.org/officeDocument/2006/relationships/image" Target="../media/image4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8.png"/><Relationship Id="rId5" Type="http://schemas.openxmlformats.org/officeDocument/2006/relationships/image" Target="../media/image4.svg"/><Relationship Id="rId10" Type="http://schemas.openxmlformats.org/officeDocument/2006/relationships/image" Target="../media/image52.svg"/><Relationship Id="rId4" Type="http://schemas.openxmlformats.org/officeDocument/2006/relationships/image" Target="../media/image3.png"/><Relationship Id="rId9" Type="http://schemas.openxmlformats.org/officeDocument/2006/relationships/image" Target="../media/image51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svg"/><Relationship Id="rId3" Type="http://schemas.openxmlformats.org/officeDocument/2006/relationships/image" Target="../media/image6.svg"/><Relationship Id="rId7" Type="http://schemas.openxmlformats.org/officeDocument/2006/relationships/image" Target="../media/image4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8.png"/><Relationship Id="rId5" Type="http://schemas.openxmlformats.org/officeDocument/2006/relationships/image" Target="../media/image4.svg"/><Relationship Id="rId10" Type="http://schemas.openxmlformats.org/officeDocument/2006/relationships/image" Target="../media/image52.svg"/><Relationship Id="rId4" Type="http://schemas.openxmlformats.org/officeDocument/2006/relationships/image" Target="../media/image3.png"/><Relationship Id="rId9" Type="http://schemas.openxmlformats.org/officeDocument/2006/relationships/image" Target="../media/image51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svg"/><Relationship Id="rId3" Type="http://schemas.openxmlformats.org/officeDocument/2006/relationships/image" Target="../media/image6.svg"/><Relationship Id="rId7" Type="http://schemas.openxmlformats.org/officeDocument/2006/relationships/image" Target="../media/image4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8.png"/><Relationship Id="rId5" Type="http://schemas.openxmlformats.org/officeDocument/2006/relationships/image" Target="../media/image4.svg"/><Relationship Id="rId10" Type="http://schemas.openxmlformats.org/officeDocument/2006/relationships/image" Target="../media/image52.svg"/><Relationship Id="rId4" Type="http://schemas.openxmlformats.org/officeDocument/2006/relationships/image" Target="../media/image3.png"/><Relationship Id="rId9" Type="http://schemas.openxmlformats.org/officeDocument/2006/relationships/image" Target="../media/image51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svg"/><Relationship Id="rId3" Type="http://schemas.openxmlformats.org/officeDocument/2006/relationships/image" Target="../media/image6.svg"/><Relationship Id="rId7" Type="http://schemas.openxmlformats.org/officeDocument/2006/relationships/image" Target="../media/image4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8.png"/><Relationship Id="rId5" Type="http://schemas.openxmlformats.org/officeDocument/2006/relationships/image" Target="../media/image4.svg"/><Relationship Id="rId10" Type="http://schemas.openxmlformats.org/officeDocument/2006/relationships/image" Target="../media/image52.svg"/><Relationship Id="rId4" Type="http://schemas.openxmlformats.org/officeDocument/2006/relationships/image" Target="../media/image3.png"/><Relationship Id="rId9" Type="http://schemas.openxmlformats.org/officeDocument/2006/relationships/image" Target="../media/image51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svg"/><Relationship Id="rId3" Type="http://schemas.openxmlformats.org/officeDocument/2006/relationships/image" Target="../media/image6.svg"/><Relationship Id="rId7" Type="http://schemas.openxmlformats.org/officeDocument/2006/relationships/image" Target="../media/image4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8.png"/><Relationship Id="rId5" Type="http://schemas.openxmlformats.org/officeDocument/2006/relationships/image" Target="../media/image4.svg"/><Relationship Id="rId10" Type="http://schemas.openxmlformats.org/officeDocument/2006/relationships/image" Target="../media/image52.svg"/><Relationship Id="rId4" Type="http://schemas.openxmlformats.org/officeDocument/2006/relationships/image" Target="../media/image3.png"/><Relationship Id="rId9" Type="http://schemas.openxmlformats.org/officeDocument/2006/relationships/image" Target="../media/image51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svg"/><Relationship Id="rId3" Type="http://schemas.openxmlformats.org/officeDocument/2006/relationships/image" Target="../media/image6.svg"/><Relationship Id="rId7" Type="http://schemas.openxmlformats.org/officeDocument/2006/relationships/image" Target="../media/image4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8.png"/><Relationship Id="rId11" Type="http://schemas.openxmlformats.org/officeDocument/2006/relationships/image" Target="../media/image53.png"/><Relationship Id="rId5" Type="http://schemas.openxmlformats.org/officeDocument/2006/relationships/image" Target="../media/image4.svg"/><Relationship Id="rId10" Type="http://schemas.openxmlformats.org/officeDocument/2006/relationships/image" Target="../media/image52.svg"/><Relationship Id="rId4" Type="http://schemas.openxmlformats.org/officeDocument/2006/relationships/image" Target="../media/image3.png"/><Relationship Id="rId9" Type="http://schemas.openxmlformats.org/officeDocument/2006/relationships/image" Target="../media/image51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svg"/><Relationship Id="rId3" Type="http://schemas.openxmlformats.org/officeDocument/2006/relationships/image" Target="../media/image6.svg"/><Relationship Id="rId7" Type="http://schemas.openxmlformats.org/officeDocument/2006/relationships/image" Target="../media/image4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8.png"/><Relationship Id="rId5" Type="http://schemas.openxmlformats.org/officeDocument/2006/relationships/image" Target="../media/image4.svg"/><Relationship Id="rId10" Type="http://schemas.openxmlformats.org/officeDocument/2006/relationships/image" Target="../media/image52.svg"/><Relationship Id="rId4" Type="http://schemas.openxmlformats.org/officeDocument/2006/relationships/image" Target="../media/image3.png"/><Relationship Id="rId9" Type="http://schemas.openxmlformats.org/officeDocument/2006/relationships/image" Target="../media/image5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svg"/><Relationship Id="rId3" Type="http://schemas.openxmlformats.org/officeDocument/2006/relationships/image" Target="../media/image6.svg"/><Relationship Id="rId7" Type="http://schemas.openxmlformats.org/officeDocument/2006/relationships/image" Target="../media/image49.png"/><Relationship Id="rId12" Type="http://schemas.openxmlformats.org/officeDocument/2006/relationships/image" Target="../media/image55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8.png"/><Relationship Id="rId11" Type="http://schemas.openxmlformats.org/officeDocument/2006/relationships/image" Target="../media/image54.png"/><Relationship Id="rId5" Type="http://schemas.openxmlformats.org/officeDocument/2006/relationships/image" Target="../media/image4.svg"/><Relationship Id="rId10" Type="http://schemas.openxmlformats.org/officeDocument/2006/relationships/image" Target="../media/image52.svg"/><Relationship Id="rId4" Type="http://schemas.openxmlformats.org/officeDocument/2006/relationships/image" Target="../media/image3.png"/><Relationship Id="rId9" Type="http://schemas.openxmlformats.org/officeDocument/2006/relationships/image" Target="../media/image51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svg"/><Relationship Id="rId3" Type="http://schemas.openxmlformats.org/officeDocument/2006/relationships/image" Target="../media/image6.svg"/><Relationship Id="rId7" Type="http://schemas.openxmlformats.org/officeDocument/2006/relationships/image" Target="../media/image49.png"/><Relationship Id="rId12" Type="http://schemas.openxmlformats.org/officeDocument/2006/relationships/image" Target="../media/image55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8.png"/><Relationship Id="rId11" Type="http://schemas.openxmlformats.org/officeDocument/2006/relationships/image" Target="../media/image54.png"/><Relationship Id="rId5" Type="http://schemas.openxmlformats.org/officeDocument/2006/relationships/image" Target="../media/image4.svg"/><Relationship Id="rId10" Type="http://schemas.openxmlformats.org/officeDocument/2006/relationships/image" Target="../media/image52.svg"/><Relationship Id="rId4" Type="http://schemas.openxmlformats.org/officeDocument/2006/relationships/image" Target="../media/image3.png"/><Relationship Id="rId9" Type="http://schemas.openxmlformats.org/officeDocument/2006/relationships/image" Target="../media/image51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svg"/><Relationship Id="rId13" Type="http://schemas.openxmlformats.org/officeDocument/2006/relationships/image" Target="../media/image56.png"/><Relationship Id="rId3" Type="http://schemas.openxmlformats.org/officeDocument/2006/relationships/image" Target="../media/image6.svg"/><Relationship Id="rId7" Type="http://schemas.openxmlformats.org/officeDocument/2006/relationships/image" Target="../media/image49.png"/><Relationship Id="rId12" Type="http://schemas.openxmlformats.org/officeDocument/2006/relationships/image" Target="../media/image55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8.png"/><Relationship Id="rId11" Type="http://schemas.openxmlformats.org/officeDocument/2006/relationships/image" Target="../media/image54.png"/><Relationship Id="rId5" Type="http://schemas.openxmlformats.org/officeDocument/2006/relationships/image" Target="../media/image4.svg"/><Relationship Id="rId10" Type="http://schemas.openxmlformats.org/officeDocument/2006/relationships/image" Target="../media/image52.svg"/><Relationship Id="rId4" Type="http://schemas.openxmlformats.org/officeDocument/2006/relationships/image" Target="../media/image3.png"/><Relationship Id="rId9" Type="http://schemas.openxmlformats.org/officeDocument/2006/relationships/image" Target="../media/image51.png"/><Relationship Id="rId14" Type="http://schemas.openxmlformats.org/officeDocument/2006/relationships/image" Target="../media/image57.sv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svg"/><Relationship Id="rId3" Type="http://schemas.openxmlformats.org/officeDocument/2006/relationships/image" Target="../media/image6.svg"/><Relationship Id="rId7" Type="http://schemas.openxmlformats.org/officeDocument/2006/relationships/image" Target="../media/image4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8.png"/><Relationship Id="rId5" Type="http://schemas.openxmlformats.org/officeDocument/2006/relationships/image" Target="../media/image4.svg"/><Relationship Id="rId10" Type="http://schemas.openxmlformats.org/officeDocument/2006/relationships/image" Target="../media/image52.svg"/><Relationship Id="rId4" Type="http://schemas.openxmlformats.org/officeDocument/2006/relationships/image" Target="../media/image3.png"/><Relationship Id="rId9" Type="http://schemas.openxmlformats.org/officeDocument/2006/relationships/image" Target="../media/image51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6.svg"/><Relationship Id="rId7" Type="http://schemas.openxmlformats.org/officeDocument/2006/relationships/image" Target="../media/image50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9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52.sv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6.svg"/><Relationship Id="rId7" Type="http://schemas.openxmlformats.org/officeDocument/2006/relationships/image" Target="../media/image52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1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6.svg"/><Relationship Id="rId7" Type="http://schemas.openxmlformats.org/officeDocument/2006/relationships/image" Target="../media/image52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1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6.svg"/><Relationship Id="rId7" Type="http://schemas.openxmlformats.org/officeDocument/2006/relationships/image" Target="../media/image52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1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8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8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svg"/><Relationship Id="rId3" Type="http://schemas.openxmlformats.org/officeDocument/2006/relationships/image" Target="../media/image6.svg"/><Relationship Id="rId7" Type="http://schemas.openxmlformats.org/officeDocument/2006/relationships/image" Target="../media/image5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8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svg"/><Relationship Id="rId3" Type="http://schemas.openxmlformats.org/officeDocument/2006/relationships/image" Target="../media/image6.svg"/><Relationship Id="rId7" Type="http://schemas.openxmlformats.org/officeDocument/2006/relationships/image" Target="../media/image5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8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svg"/><Relationship Id="rId3" Type="http://schemas.openxmlformats.org/officeDocument/2006/relationships/image" Target="../media/image6.svg"/><Relationship Id="rId7" Type="http://schemas.openxmlformats.org/officeDocument/2006/relationships/image" Target="../media/image5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8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svg"/><Relationship Id="rId3" Type="http://schemas.openxmlformats.org/officeDocument/2006/relationships/image" Target="../media/image6.svg"/><Relationship Id="rId7" Type="http://schemas.openxmlformats.org/officeDocument/2006/relationships/image" Target="../media/image5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8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61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1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1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jpeg"/><Relationship Id="rId3" Type="http://schemas.openxmlformats.org/officeDocument/2006/relationships/image" Target="../media/image3.png"/><Relationship Id="rId7" Type="http://schemas.openxmlformats.org/officeDocument/2006/relationships/image" Target="../media/image62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Modul D3.2 </a:t>
            </a:r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Kryptographie 2.0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D971375E-260F-AF13-79F0-4AF9E52E232D}"/>
              </a:ext>
            </a:extLst>
          </p:cNvPr>
          <p:cNvSpPr txBox="1"/>
          <p:nvPr/>
        </p:nvSpPr>
        <p:spPr>
          <a:xfrm>
            <a:off x="200234" y="4084764"/>
            <a:ext cx="3937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Referent: Dr. Jörg Cosfeld</a:t>
            </a:r>
          </a:p>
        </p:txBody>
      </p:sp>
    </p:spTree>
    <p:extLst>
      <p:ext uri="{BB962C8B-B14F-4D97-AF65-F5344CB8AC3E}">
        <p14:creationId xmlns:p14="http://schemas.microsoft.com/office/powerpoint/2010/main" val="19162155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69B2AB9-0A03-8D87-83E4-73E593914C5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B3E4023-3B93-7144-AB24-A5387DB88F56}" type="datetime1">
              <a:rPr lang="de-DE" smtClean="0"/>
              <a:t>15.12.2022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FA80A07-8321-F661-ADBB-407A71599A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657B7CB-58CE-C541-849D-632C3B6C9161}" type="slidenum">
              <a:rPr lang="de-DE" smtClean="0"/>
              <a:pPr/>
              <a:t>10</a:t>
            </a:fld>
            <a:endParaRPr lang="de-DE"/>
          </a:p>
          <a:p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47DE0B26-0A78-9AE4-F429-5219B8904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dirty="0"/>
              <a:t>Kryptographie</a:t>
            </a:r>
            <a:endParaRPr lang="de-DE" sz="3600" b="1" dirty="0"/>
          </a:p>
        </p:txBody>
      </p:sp>
      <p:sp>
        <p:nvSpPr>
          <p:cNvPr id="9" name="Datumsplatzhalter 4">
            <a:extLst>
              <a:ext uri="{FF2B5EF4-FFF2-40B4-BE49-F238E27FC236}">
                <a16:creationId xmlns:a16="http://schemas.microsoft.com/office/drawing/2014/main" id="{09050D12-6CC2-DE31-AB49-FC5F7D15FCAB}"/>
              </a:ext>
            </a:extLst>
          </p:cNvPr>
          <p:cNvSpPr txBox="1">
            <a:spLocks/>
          </p:cNvSpPr>
          <p:nvPr/>
        </p:nvSpPr>
        <p:spPr>
          <a:xfrm>
            <a:off x="7958667" y="4785815"/>
            <a:ext cx="956473" cy="3573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457200" rtl="0" eaLnBrk="1" latinLnBrk="0" hangingPunct="1">
              <a:defRPr sz="12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3E4023-3B93-7144-AB24-A5387DB88F56}" type="datetime1">
              <a:rPr lang="de-DE" smtClean="0"/>
              <a:pPr/>
              <a:t>15.12.2022</a:t>
            </a:fld>
            <a:endParaRPr lang="de-DE" dirty="0"/>
          </a:p>
        </p:txBody>
      </p:sp>
      <p:sp>
        <p:nvSpPr>
          <p:cNvPr id="10" name="Foliennummernplatzhalter 5">
            <a:extLst>
              <a:ext uri="{FF2B5EF4-FFF2-40B4-BE49-F238E27FC236}">
                <a16:creationId xmlns:a16="http://schemas.microsoft.com/office/drawing/2014/main" id="{CA55CD7F-3DAB-7E28-7705-C152D59FA03B}"/>
              </a:ext>
            </a:extLst>
          </p:cNvPr>
          <p:cNvSpPr txBox="1">
            <a:spLocks/>
          </p:cNvSpPr>
          <p:nvPr/>
        </p:nvSpPr>
        <p:spPr>
          <a:xfrm>
            <a:off x="7826685" y="4630911"/>
            <a:ext cx="1076359" cy="333916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r" defTabSz="457200" rtl="0" eaLnBrk="1" latinLnBrk="0" hangingPunct="1">
              <a:defRPr sz="12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657B7CB-58CE-C541-849D-632C3B6C9161}" type="slidenum">
              <a:rPr lang="de-DE" smtClean="0"/>
              <a:pPr/>
              <a:t>10</a:t>
            </a:fld>
            <a:endParaRPr lang="de-DE"/>
          </a:p>
          <a:p>
            <a:endParaRPr lang="de-DE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2D6DC3BC-A793-B911-93EE-4063DAF84D99}"/>
              </a:ext>
            </a:extLst>
          </p:cNvPr>
          <p:cNvSpPr txBox="1"/>
          <p:nvPr/>
        </p:nvSpPr>
        <p:spPr>
          <a:xfrm>
            <a:off x="420491" y="971747"/>
            <a:ext cx="7855830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dirty="0"/>
              <a:t>Spielregeln: </a:t>
            </a:r>
          </a:p>
          <a:p>
            <a:endParaRPr lang="de-DE" dirty="0">
              <a:cs typeface="Arial"/>
            </a:endParaRPr>
          </a:p>
          <a:p>
            <a:r>
              <a:rPr lang="de-DE" dirty="0">
                <a:latin typeface="Arial"/>
                <a:cs typeface="Arial"/>
              </a:rPr>
              <a:t>Wir spielen gegen einen Computer. 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dirty="0">
                <a:latin typeface="Arial"/>
                <a:cs typeface="Arial"/>
              </a:rPr>
              <a:t>Der Computer ist richtig gut!</a:t>
            </a:r>
          </a:p>
          <a:p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E5BA3E9D-2F6C-3229-6B05-F535AA8D0F30}"/>
              </a:ext>
            </a:extLst>
          </p:cNvPr>
          <p:cNvSpPr/>
          <p:nvPr/>
        </p:nvSpPr>
        <p:spPr>
          <a:xfrm>
            <a:off x="778669" y="2793207"/>
            <a:ext cx="914400" cy="9144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7" name="Grafik 10" descr="Mann mit einfarbiger Füllung">
            <a:extLst>
              <a:ext uri="{FF2B5EF4-FFF2-40B4-BE49-F238E27FC236}">
                <a16:creationId xmlns:a16="http://schemas.microsoft.com/office/drawing/2014/main" id="{812BB2C9-210C-299A-4A75-55EC1AC736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8650" y="3929063"/>
            <a:ext cx="428625" cy="428625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577E5925-5663-F171-6261-18BE9EEF5062}"/>
              </a:ext>
            </a:extLst>
          </p:cNvPr>
          <p:cNvSpPr txBox="1"/>
          <p:nvPr/>
        </p:nvSpPr>
        <p:spPr>
          <a:xfrm>
            <a:off x="1014411" y="4014787"/>
            <a:ext cx="162163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1200" dirty="0" err="1">
                <a:cs typeface="Arial"/>
              </a:rPr>
              <a:t>Coin</a:t>
            </a:r>
            <a:r>
              <a:rPr lang="de-DE" sz="1200" dirty="0">
                <a:cs typeface="Arial"/>
              </a:rPr>
              <a:t> wird von Jörg geflippt.</a:t>
            </a:r>
            <a:endParaRPr lang="de-DE" dirty="0"/>
          </a:p>
        </p:txBody>
      </p:sp>
      <p:sp>
        <p:nvSpPr>
          <p:cNvPr id="11" name="Pfeil: nach rechts 10">
            <a:extLst>
              <a:ext uri="{FF2B5EF4-FFF2-40B4-BE49-F238E27FC236}">
                <a16:creationId xmlns:a16="http://schemas.microsoft.com/office/drawing/2014/main" id="{289DC052-2FC3-9DF5-1E80-CB8F31F2A41E}"/>
              </a:ext>
            </a:extLst>
          </p:cNvPr>
          <p:cNvSpPr/>
          <p:nvPr/>
        </p:nvSpPr>
        <p:spPr>
          <a:xfrm>
            <a:off x="1889665" y="3008090"/>
            <a:ext cx="978408" cy="484632"/>
          </a:xfrm>
          <a:prstGeom prst="rightArrow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7C0C8151-F40B-DAE5-62B7-343DDFD8FC65}"/>
              </a:ext>
            </a:extLst>
          </p:cNvPr>
          <p:cNvSpPr/>
          <p:nvPr/>
        </p:nvSpPr>
        <p:spPr>
          <a:xfrm>
            <a:off x="3021806" y="2793206"/>
            <a:ext cx="914400" cy="914400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137118AC-9E89-EB2D-4A8F-7EB2C6BE61A0}"/>
              </a:ext>
            </a:extLst>
          </p:cNvPr>
          <p:cNvSpPr txBox="1"/>
          <p:nvPr/>
        </p:nvSpPr>
        <p:spPr>
          <a:xfrm>
            <a:off x="2786060" y="4014786"/>
            <a:ext cx="162163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1200" dirty="0">
                <a:cs typeface="Arial"/>
              </a:rPr>
              <a:t>Das Ergebnis bleibt verborgen.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345849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69B2AB9-0A03-8D87-83E4-73E593914C5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B3E4023-3B93-7144-AB24-A5387DB88F56}" type="datetime1">
              <a:rPr lang="de-DE" smtClean="0"/>
              <a:t>15.12.2022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FA80A07-8321-F661-ADBB-407A71599A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657B7CB-58CE-C541-849D-632C3B6C9161}" type="slidenum">
              <a:rPr lang="de-DE" smtClean="0"/>
              <a:pPr/>
              <a:t>11</a:t>
            </a:fld>
            <a:endParaRPr lang="de-DE"/>
          </a:p>
          <a:p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47DE0B26-0A78-9AE4-F429-5219B8904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dirty="0"/>
              <a:t>Kryptographie</a:t>
            </a:r>
            <a:endParaRPr lang="de-DE" sz="3600" b="1" dirty="0"/>
          </a:p>
        </p:txBody>
      </p:sp>
      <p:sp>
        <p:nvSpPr>
          <p:cNvPr id="9" name="Datumsplatzhalter 4">
            <a:extLst>
              <a:ext uri="{FF2B5EF4-FFF2-40B4-BE49-F238E27FC236}">
                <a16:creationId xmlns:a16="http://schemas.microsoft.com/office/drawing/2014/main" id="{09050D12-6CC2-DE31-AB49-FC5F7D15FCAB}"/>
              </a:ext>
            </a:extLst>
          </p:cNvPr>
          <p:cNvSpPr txBox="1">
            <a:spLocks/>
          </p:cNvSpPr>
          <p:nvPr/>
        </p:nvSpPr>
        <p:spPr>
          <a:xfrm>
            <a:off x="7958667" y="4785815"/>
            <a:ext cx="956473" cy="3573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457200" rtl="0" eaLnBrk="1" latinLnBrk="0" hangingPunct="1">
              <a:defRPr sz="12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3E4023-3B93-7144-AB24-A5387DB88F56}" type="datetime1">
              <a:rPr lang="de-DE" smtClean="0"/>
              <a:pPr/>
              <a:t>15.12.2022</a:t>
            </a:fld>
            <a:endParaRPr lang="de-DE" dirty="0"/>
          </a:p>
        </p:txBody>
      </p:sp>
      <p:sp>
        <p:nvSpPr>
          <p:cNvPr id="10" name="Foliennummernplatzhalter 5">
            <a:extLst>
              <a:ext uri="{FF2B5EF4-FFF2-40B4-BE49-F238E27FC236}">
                <a16:creationId xmlns:a16="http://schemas.microsoft.com/office/drawing/2014/main" id="{CA55CD7F-3DAB-7E28-7705-C152D59FA03B}"/>
              </a:ext>
            </a:extLst>
          </p:cNvPr>
          <p:cNvSpPr txBox="1">
            <a:spLocks/>
          </p:cNvSpPr>
          <p:nvPr/>
        </p:nvSpPr>
        <p:spPr>
          <a:xfrm>
            <a:off x="7826685" y="4630911"/>
            <a:ext cx="1076359" cy="333916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r" defTabSz="457200" rtl="0" eaLnBrk="1" latinLnBrk="0" hangingPunct="1">
              <a:defRPr sz="12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657B7CB-58CE-C541-849D-632C3B6C9161}" type="slidenum">
              <a:rPr lang="de-DE" smtClean="0"/>
              <a:pPr/>
              <a:t>11</a:t>
            </a:fld>
            <a:endParaRPr lang="de-DE"/>
          </a:p>
          <a:p>
            <a:endParaRPr lang="de-DE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2D6DC3BC-A793-B911-93EE-4063DAF84D99}"/>
              </a:ext>
            </a:extLst>
          </p:cNvPr>
          <p:cNvSpPr txBox="1"/>
          <p:nvPr/>
        </p:nvSpPr>
        <p:spPr>
          <a:xfrm>
            <a:off x="420491" y="971747"/>
            <a:ext cx="7855830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dirty="0"/>
              <a:t>Spielregeln: </a:t>
            </a:r>
          </a:p>
          <a:p>
            <a:endParaRPr lang="de-DE" dirty="0">
              <a:cs typeface="Arial"/>
            </a:endParaRPr>
          </a:p>
          <a:p>
            <a:r>
              <a:rPr lang="de-DE" dirty="0">
                <a:latin typeface="Arial"/>
                <a:cs typeface="Arial"/>
              </a:rPr>
              <a:t>Wir spielen gegen einen Computer. 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dirty="0">
                <a:latin typeface="Arial"/>
                <a:cs typeface="Arial"/>
              </a:rPr>
              <a:t>Der Computer ist richtig gut!</a:t>
            </a:r>
          </a:p>
          <a:p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E5BA3E9D-2F6C-3229-6B05-F535AA8D0F30}"/>
              </a:ext>
            </a:extLst>
          </p:cNvPr>
          <p:cNvSpPr/>
          <p:nvPr/>
        </p:nvSpPr>
        <p:spPr>
          <a:xfrm>
            <a:off x="778669" y="2793207"/>
            <a:ext cx="914400" cy="9144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7" name="Grafik 10" descr="Mann mit einfarbiger Füllung">
            <a:extLst>
              <a:ext uri="{FF2B5EF4-FFF2-40B4-BE49-F238E27FC236}">
                <a16:creationId xmlns:a16="http://schemas.microsoft.com/office/drawing/2014/main" id="{812BB2C9-210C-299A-4A75-55EC1AC736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8650" y="3929063"/>
            <a:ext cx="428625" cy="428625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577E5925-5663-F171-6261-18BE9EEF5062}"/>
              </a:ext>
            </a:extLst>
          </p:cNvPr>
          <p:cNvSpPr txBox="1"/>
          <p:nvPr/>
        </p:nvSpPr>
        <p:spPr>
          <a:xfrm>
            <a:off x="1014411" y="4014787"/>
            <a:ext cx="162163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1200" dirty="0" err="1">
                <a:cs typeface="Arial"/>
              </a:rPr>
              <a:t>Coin</a:t>
            </a:r>
            <a:r>
              <a:rPr lang="de-DE" sz="1200" dirty="0">
                <a:cs typeface="Arial"/>
              </a:rPr>
              <a:t> wird von Jörg geflippt.</a:t>
            </a:r>
            <a:endParaRPr lang="de-DE" dirty="0"/>
          </a:p>
        </p:txBody>
      </p:sp>
      <p:sp>
        <p:nvSpPr>
          <p:cNvPr id="11" name="Pfeil: nach rechts 10">
            <a:extLst>
              <a:ext uri="{FF2B5EF4-FFF2-40B4-BE49-F238E27FC236}">
                <a16:creationId xmlns:a16="http://schemas.microsoft.com/office/drawing/2014/main" id="{289DC052-2FC3-9DF5-1E80-CB8F31F2A41E}"/>
              </a:ext>
            </a:extLst>
          </p:cNvPr>
          <p:cNvSpPr/>
          <p:nvPr/>
        </p:nvSpPr>
        <p:spPr>
          <a:xfrm>
            <a:off x="1889665" y="3008090"/>
            <a:ext cx="978408" cy="484632"/>
          </a:xfrm>
          <a:prstGeom prst="rightArrow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7C0C8151-F40B-DAE5-62B7-343DDFD8FC65}"/>
              </a:ext>
            </a:extLst>
          </p:cNvPr>
          <p:cNvSpPr/>
          <p:nvPr/>
        </p:nvSpPr>
        <p:spPr>
          <a:xfrm>
            <a:off x="3021806" y="2793206"/>
            <a:ext cx="914400" cy="914400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137118AC-9E89-EB2D-4A8F-7EB2C6BE61A0}"/>
              </a:ext>
            </a:extLst>
          </p:cNvPr>
          <p:cNvSpPr txBox="1"/>
          <p:nvPr/>
        </p:nvSpPr>
        <p:spPr>
          <a:xfrm>
            <a:off x="2786060" y="4014786"/>
            <a:ext cx="162163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1200" dirty="0">
                <a:cs typeface="Arial"/>
              </a:rPr>
              <a:t>Das Ergebnis bleibt verborgen.</a:t>
            </a:r>
            <a:endParaRPr lang="de-DE" dirty="0"/>
          </a:p>
        </p:txBody>
      </p:sp>
      <p:sp>
        <p:nvSpPr>
          <p:cNvPr id="15" name="Pfeil: nach rechts 14">
            <a:extLst>
              <a:ext uri="{FF2B5EF4-FFF2-40B4-BE49-F238E27FC236}">
                <a16:creationId xmlns:a16="http://schemas.microsoft.com/office/drawing/2014/main" id="{438DFBA3-F743-07AC-67DF-FA38C9E46B7F}"/>
              </a:ext>
            </a:extLst>
          </p:cNvPr>
          <p:cNvSpPr/>
          <p:nvPr/>
        </p:nvSpPr>
        <p:spPr>
          <a:xfrm>
            <a:off x="4113753" y="2996184"/>
            <a:ext cx="978408" cy="484632"/>
          </a:xfrm>
          <a:prstGeom prst="rightArrow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4578C3BB-AFE3-92FD-910F-DD8604622FB6}"/>
              </a:ext>
            </a:extLst>
          </p:cNvPr>
          <p:cNvSpPr/>
          <p:nvPr/>
        </p:nvSpPr>
        <p:spPr>
          <a:xfrm>
            <a:off x="5245894" y="2781300"/>
            <a:ext cx="914400" cy="914400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8" name="Grafik 18" descr="Computer mit einfarbiger Füllung">
            <a:extLst>
              <a:ext uri="{FF2B5EF4-FFF2-40B4-BE49-F238E27FC236}">
                <a16:creationId xmlns:a16="http://schemas.microsoft.com/office/drawing/2014/main" id="{11DAD62D-6966-0301-4A7F-9E68B64F5C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43388" y="2093119"/>
            <a:ext cx="542925" cy="542925"/>
          </a:xfrm>
          <a:prstGeom prst="rect">
            <a:avLst/>
          </a:prstGeom>
        </p:spPr>
      </p:pic>
      <p:sp>
        <p:nvSpPr>
          <p:cNvPr id="19" name="Textfeld 18">
            <a:extLst>
              <a:ext uri="{FF2B5EF4-FFF2-40B4-BE49-F238E27FC236}">
                <a16:creationId xmlns:a16="http://schemas.microsoft.com/office/drawing/2014/main" id="{529751EF-C2BE-16AD-BB28-226FC8336784}"/>
              </a:ext>
            </a:extLst>
          </p:cNvPr>
          <p:cNvSpPr txBox="1"/>
          <p:nvPr/>
        </p:nvSpPr>
        <p:spPr>
          <a:xfrm>
            <a:off x="3871909" y="2593178"/>
            <a:ext cx="1621631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1200" dirty="0">
                <a:cs typeface="Arial"/>
              </a:rPr>
              <a:t>Computer spielt.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516117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69B2AB9-0A03-8D87-83E4-73E593914C5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B3E4023-3B93-7144-AB24-A5387DB88F56}" type="datetime1">
              <a:rPr lang="de-DE" smtClean="0"/>
              <a:t>15.12.2022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FA80A07-8321-F661-ADBB-407A71599A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657B7CB-58CE-C541-849D-632C3B6C9161}" type="slidenum">
              <a:rPr lang="de-DE" smtClean="0"/>
              <a:pPr/>
              <a:t>12</a:t>
            </a:fld>
            <a:endParaRPr lang="de-DE"/>
          </a:p>
          <a:p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47DE0B26-0A78-9AE4-F429-5219B8904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dirty="0"/>
              <a:t>Kryptographie</a:t>
            </a:r>
            <a:endParaRPr lang="de-DE" sz="3600" b="1" dirty="0"/>
          </a:p>
        </p:txBody>
      </p:sp>
      <p:sp>
        <p:nvSpPr>
          <p:cNvPr id="9" name="Datumsplatzhalter 4">
            <a:extLst>
              <a:ext uri="{FF2B5EF4-FFF2-40B4-BE49-F238E27FC236}">
                <a16:creationId xmlns:a16="http://schemas.microsoft.com/office/drawing/2014/main" id="{09050D12-6CC2-DE31-AB49-FC5F7D15FCAB}"/>
              </a:ext>
            </a:extLst>
          </p:cNvPr>
          <p:cNvSpPr txBox="1">
            <a:spLocks/>
          </p:cNvSpPr>
          <p:nvPr/>
        </p:nvSpPr>
        <p:spPr>
          <a:xfrm>
            <a:off x="7958667" y="4785815"/>
            <a:ext cx="956473" cy="3573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457200" rtl="0" eaLnBrk="1" latinLnBrk="0" hangingPunct="1">
              <a:defRPr sz="12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3E4023-3B93-7144-AB24-A5387DB88F56}" type="datetime1">
              <a:rPr lang="de-DE" smtClean="0"/>
              <a:pPr/>
              <a:t>15.12.2022</a:t>
            </a:fld>
            <a:endParaRPr lang="de-DE" dirty="0"/>
          </a:p>
        </p:txBody>
      </p:sp>
      <p:sp>
        <p:nvSpPr>
          <p:cNvPr id="10" name="Foliennummernplatzhalter 5">
            <a:extLst>
              <a:ext uri="{FF2B5EF4-FFF2-40B4-BE49-F238E27FC236}">
                <a16:creationId xmlns:a16="http://schemas.microsoft.com/office/drawing/2014/main" id="{CA55CD7F-3DAB-7E28-7705-C152D59FA03B}"/>
              </a:ext>
            </a:extLst>
          </p:cNvPr>
          <p:cNvSpPr txBox="1">
            <a:spLocks/>
          </p:cNvSpPr>
          <p:nvPr/>
        </p:nvSpPr>
        <p:spPr>
          <a:xfrm>
            <a:off x="7826685" y="4630911"/>
            <a:ext cx="1076359" cy="333916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r" defTabSz="457200" rtl="0" eaLnBrk="1" latinLnBrk="0" hangingPunct="1">
              <a:defRPr sz="12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657B7CB-58CE-C541-849D-632C3B6C9161}" type="slidenum">
              <a:rPr lang="de-DE" smtClean="0"/>
              <a:pPr/>
              <a:t>12</a:t>
            </a:fld>
            <a:endParaRPr lang="de-DE"/>
          </a:p>
          <a:p>
            <a:endParaRPr lang="de-DE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2D6DC3BC-A793-B911-93EE-4063DAF84D99}"/>
              </a:ext>
            </a:extLst>
          </p:cNvPr>
          <p:cNvSpPr txBox="1"/>
          <p:nvPr/>
        </p:nvSpPr>
        <p:spPr>
          <a:xfrm>
            <a:off x="420491" y="971747"/>
            <a:ext cx="7855830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dirty="0"/>
              <a:t>Spielregeln: </a:t>
            </a:r>
          </a:p>
          <a:p>
            <a:endParaRPr lang="de-DE" dirty="0">
              <a:cs typeface="Arial"/>
            </a:endParaRPr>
          </a:p>
          <a:p>
            <a:r>
              <a:rPr lang="de-DE" dirty="0">
                <a:latin typeface="Arial"/>
                <a:cs typeface="Arial"/>
              </a:rPr>
              <a:t>Wir spielen gegen einen Computer. 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dirty="0">
                <a:latin typeface="Arial"/>
                <a:cs typeface="Arial"/>
              </a:rPr>
              <a:t>Der Computer ist richtig gut!</a:t>
            </a:r>
          </a:p>
          <a:p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E5BA3E9D-2F6C-3229-6B05-F535AA8D0F30}"/>
              </a:ext>
            </a:extLst>
          </p:cNvPr>
          <p:cNvSpPr/>
          <p:nvPr/>
        </p:nvSpPr>
        <p:spPr>
          <a:xfrm>
            <a:off x="778669" y="2793207"/>
            <a:ext cx="914400" cy="9144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7" name="Grafik 10" descr="Mann mit einfarbiger Füllung">
            <a:extLst>
              <a:ext uri="{FF2B5EF4-FFF2-40B4-BE49-F238E27FC236}">
                <a16:creationId xmlns:a16="http://schemas.microsoft.com/office/drawing/2014/main" id="{812BB2C9-210C-299A-4A75-55EC1AC736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8650" y="3929063"/>
            <a:ext cx="428625" cy="428625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577E5925-5663-F171-6261-18BE9EEF5062}"/>
              </a:ext>
            </a:extLst>
          </p:cNvPr>
          <p:cNvSpPr txBox="1"/>
          <p:nvPr/>
        </p:nvSpPr>
        <p:spPr>
          <a:xfrm>
            <a:off x="1014411" y="4014787"/>
            <a:ext cx="162163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1200" dirty="0" err="1">
                <a:cs typeface="Arial"/>
              </a:rPr>
              <a:t>Coin</a:t>
            </a:r>
            <a:r>
              <a:rPr lang="de-DE" sz="1200" dirty="0">
                <a:cs typeface="Arial"/>
              </a:rPr>
              <a:t> wird von Jörg geflippt.</a:t>
            </a:r>
            <a:endParaRPr lang="de-DE" dirty="0"/>
          </a:p>
        </p:txBody>
      </p:sp>
      <p:sp>
        <p:nvSpPr>
          <p:cNvPr id="11" name="Pfeil: nach rechts 10">
            <a:extLst>
              <a:ext uri="{FF2B5EF4-FFF2-40B4-BE49-F238E27FC236}">
                <a16:creationId xmlns:a16="http://schemas.microsoft.com/office/drawing/2014/main" id="{289DC052-2FC3-9DF5-1E80-CB8F31F2A41E}"/>
              </a:ext>
            </a:extLst>
          </p:cNvPr>
          <p:cNvSpPr/>
          <p:nvPr/>
        </p:nvSpPr>
        <p:spPr>
          <a:xfrm>
            <a:off x="1889665" y="3008090"/>
            <a:ext cx="978408" cy="484632"/>
          </a:xfrm>
          <a:prstGeom prst="rightArrow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7C0C8151-F40B-DAE5-62B7-343DDFD8FC65}"/>
              </a:ext>
            </a:extLst>
          </p:cNvPr>
          <p:cNvSpPr/>
          <p:nvPr/>
        </p:nvSpPr>
        <p:spPr>
          <a:xfrm>
            <a:off x="3021806" y="2793206"/>
            <a:ext cx="914400" cy="914400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137118AC-9E89-EB2D-4A8F-7EB2C6BE61A0}"/>
              </a:ext>
            </a:extLst>
          </p:cNvPr>
          <p:cNvSpPr txBox="1"/>
          <p:nvPr/>
        </p:nvSpPr>
        <p:spPr>
          <a:xfrm>
            <a:off x="2786060" y="4014786"/>
            <a:ext cx="162163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1200" dirty="0">
                <a:cs typeface="Arial"/>
              </a:rPr>
              <a:t>Das Ergebnis bleibt verborgen.</a:t>
            </a:r>
            <a:endParaRPr lang="de-DE" dirty="0"/>
          </a:p>
        </p:txBody>
      </p:sp>
      <p:sp>
        <p:nvSpPr>
          <p:cNvPr id="15" name="Pfeil: nach rechts 14">
            <a:extLst>
              <a:ext uri="{FF2B5EF4-FFF2-40B4-BE49-F238E27FC236}">
                <a16:creationId xmlns:a16="http://schemas.microsoft.com/office/drawing/2014/main" id="{438DFBA3-F743-07AC-67DF-FA38C9E46B7F}"/>
              </a:ext>
            </a:extLst>
          </p:cNvPr>
          <p:cNvSpPr/>
          <p:nvPr/>
        </p:nvSpPr>
        <p:spPr>
          <a:xfrm>
            <a:off x="4113753" y="2996184"/>
            <a:ext cx="978408" cy="484632"/>
          </a:xfrm>
          <a:prstGeom prst="rightArrow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4578C3BB-AFE3-92FD-910F-DD8604622FB6}"/>
              </a:ext>
            </a:extLst>
          </p:cNvPr>
          <p:cNvSpPr/>
          <p:nvPr/>
        </p:nvSpPr>
        <p:spPr>
          <a:xfrm>
            <a:off x="5245894" y="2781300"/>
            <a:ext cx="914400" cy="914400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8" name="Grafik 18" descr="Computer mit einfarbiger Füllung">
            <a:extLst>
              <a:ext uri="{FF2B5EF4-FFF2-40B4-BE49-F238E27FC236}">
                <a16:creationId xmlns:a16="http://schemas.microsoft.com/office/drawing/2014/main" id="{11DAD62D-6966-0301-4A7F-9E68B64F5C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43388" y="2093119"/>
            <a:ext cx="542925" cy="542925"/>
          </a:xfrm>
          <a:prstGeom prst="rect">
            <a:avLst/>
          </a:prstGeom>
        </p:spPr>
      </p:pic>
      <p:sp>
        <p:nvSpPr>
          <p:cNvPr id="19" name="Textfeld 18">
            <a:extLst>
              <a:ext uri="{FF2B5EF4-FFF2-40B4-BE49-F238E27FC236}">
                <a16:creationId xmlns:a16="http://schemas.microsoft.com/office/drawing/2014/main" id="{529751EF-C2BE-16AD-BB28-226FC8336784}"/>
              </a:ext>
            </a:extLst>
          </p:cNvPr>
          <p:cNvSpPr txBox="1"/>
          <p:nvPr/>
        </p:nvSpPr>
        <p:spPr>
          <a:xfrm>
            <a:off x="3871909" y="2593178"/>
            <a:ext cx="1621631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1200" dirty="0">
                <a:cs typeface="Arial"/>
              </a:rPr>
              <a:t>Computer spielt.</a:t>
            </a:r>
            <a:endParaRPr lang="de-DE" dirty="0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DD8CD09B-A7EF-31E8-D66F-3C41E7D192F4}"/>
              </a:ext>
            </a:extLst>
          </p:cNvPr>
          <p:cNvSpPr txBox="1"/>
          <p:nvPr/>
        </p:nvSpPr>
        <p:spPr>
          <a:xfrm>
            <a:off x="4986334" y="4014785"/>
            <a:ext cx="162163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1200" dirty="0">
                <a:cs typeface="Arial"/>
              </a:rPr>
              <a:t>Das Ergebnis bleibt verborgen.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30814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69B2AB9-0A03-8D87-83E4-73E593914C5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B3E4023-3B93-7144-AB24-A5387DB88F56}" type="datetime1">
              <a:rPr lang="de-DE" smtClean="0"/>
              <a:t>15.12.2022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FA80A07-8321-F661-ADBB-407A71599A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657B7CB-58CE-C541-849D-632C3B6C9161}" type="slidenum">
              <a:rPr lang="de-DE" smtClean="0"/>
              <a:pPr/>
              <a:t>13</a:t>
            </a:fld>
            <a:endParaRPr lang="de-DE"/>
          </a:p>
          <a:p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47DE0B26-0A78-9AE4-F429-5219B8904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dirty="0"/>
              <a:t>Kryptographie</a:t>
            </a:r>
            <a:endParaRPr lang="de-DE" sz="3600" b="1" dirty="0"/>
          </a:p>
        </p:txBody>
      </p:sp>
      <p:sp>
        <p:nvSpPr>
          <p:cNvPr id="9" name="Datumsplatzhalter 4">
            <a:extLst>
              <a:ext uri="{FF2B5EF4-FFF2-40B4-BE49-F238E27FC236}">
                <a16:creationId xmlns:a16="http://schemas.microsoft.com/office/drawing/2014/main" id="{09050D12-6CC2-DE31-AB49-FC5F7D15FCAB}"/>
              </a:ext>
            </a:extLst>
          </p:cNvPr>
          <p:cNvSpPr txBox="1">
            <a:spLocks/>
          </p:cNvSpPr>
          <p:nvPr/>
        </p:nvSpPr>
        <p:spPr>
          <a:xfrm>
            <a:off x="7958667" y="4785815"/>
            <a:ext cx="956473" cy="3573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457200" rtl="0" eaLnBrk="1" latinLnBrk="0" hangingPunct="1">
              <a:defRPr sz="12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3E4023-3B93-7144-AB24-A5387DB88F56}" type="datetime1">
              <a:rPr lang="de-DE" smtClean="0"/>
              <a:pPr/>
              <a:t>15.12.2022</a:t>
            </a:fld>
            <a:endParaRPr lang="de-DE" dirty="0"/>
          </a:p>
        </p:txBody>
      </p:sp>
      <p:sp>
        <p:nvSpPr>
          <p:cNvPr id="10" name="Foliennummernplatzhalter 5">
            <a:extLst>
              <a:ext uri="{FF2B5EF4-FFF2-40B4-BE49-F238E27FC236}">
                <a16:creationId xmlns:a16="http://schemas.microsoft.com/office/drawing/2014/main" id="{CA55CD7F-3DAB-7E28-7705-C152D59FA03B}"/>
              </a:ext>
            </a:extLst>
          </p:cNvPr>
          <p:cNvSpPr txBox="1">
            <a:spLocks/>
          </p:cNvSpPr>
          <p:nvPr/>
        </p:nvSpPr>
        <p:spPr>
          <a:xfrm>
            <a:off x="7826685" y="4630911"/>
            <a:ext cx="1076359" cy="333916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r" defTabSz="457200" rtl="0" eaLnBrk="1" latinLnBrk="0" hangingPunct="1">
              <a:defRPr sz="12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657B7CB-58CE-C541-849D-632C3B6C9161}" type="slidenum">
              <a:rPr lang="de-DE" smtClean="0"/>
              <a:pPr/>
              <a:t>13</a:t>
            </a:fld>
            <a:endParaRPr lang="de-DE"/>
          </a:p>
          <a:p>
            <a:endParaRPr lang="de-DE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2D6DC3BC-A793-B911-93EE-4063DAF84D99}"/>
              </a:ext>
            </a:extLst>
          </p:cNvPr>
          <p:cNvSpPr txBox="1"/>
          <p:nvPr/>
        </p:nvSpPr>
        <p:spPr>
          <a:xfrm>
            <a:off x="420491" y="971747"/>
            <a:ext cx="7855830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dirty="0"/>
              <a:t>Spielregeln: </a:t>
            </a:r>
          </a:p>
          <a:p>
            <a:endParaRPr lang="de-DE" dirty="0">
              <a:cs typeface="Arial"/>
            </a:endParaRPr>
          </a:p>
          <a:p>
            <a:r>
              <a:rPr lang="de-DE" dirty="0">
                <a:latin typeface="Arial"/>
                <a:cs typeface="Arial"/>
              </a:rPr>
              <a:t>Wir spielen gegen einen Computer. 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dirty="0">
                <a:latin typeface="Arial"/>
                <a:cs typeface="Arial"/>
              </a:rPr>
              <a:t>Der Computer ist richtig gut!</a:t>
            </a:r>
          </a:p>
          <a:p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E5BA3E9D-2F6C-3229-6B05-F535AA8D0F30}"/>
              </a:ext>
            </a:extLst>
          </p:cNvPr>
          <p:cNvSpPr/>
          <p:nvPr/>
        </p:nvSpPr>
        <p:spPr>
          <a:xfrm>
            <a:off x="778669" y="2793207"/>
            <a:ext cx="914400" cy="9144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7" name="Grafik 10" descr="Mann mit einfarbiger Füllung">
            <a:extLst>
              <a:ext uri="{FF2B5EF4-FFF2-40B4-BE49-F238E27FC236}">
                <a16:creationId xmlns:a16="http://schemas.microsoft.com/office/drawing/2014/main" id="{812BB2C9-210C-299A-4A75-55EC1AC736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8650" y="3929063"/>
            <a:ext cx="428625" cy="428625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577E5925-5663-F171-6261-18BE9EEF5062}"/>
              </a:ext>
            </a:extLst>
          </p:cNvPr>
          <p:cNvSpPr txBox="1"/>
          <p:nvPr/>
        </p:nvSpPr>
        <p:spPr>
          <a:xfrm>
            <a:off x="1014411" y="4014787"/>
            <a:ext cx="162163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1200" dirty="0" err="1">
                <a:cs typeface="Arial"/>
              </a:rPr>
              <a:t>Coin</a:t>
            </a:r>
            <a:r>
              <a:rPr lang="de-DE" sz="1200" dirty="0">
                <a:cs typeface="Arial"/>
              </a:rPr>
              <a:t> wird von Jörg geflippt.</a:t>
            </a:r>
            <a:endParaRPr lang="de-DE" dirty="0"/>
          </a:p>
        </p:txBody>
      </p:sp>
      <p:sp>
        <p:nvSpPr>
          <p:cNvPr id="11" name="Pfeil: nach rechts 10">
            <a:extLst>
              <a:ext uri="{FF2B5EF4-FFF2-40B4-BE49-F238E27FC236}">
                <a16:creationId xmlns:a16="http://schemas.microsoft.com/office/drawing/2014/main" id="{289DC052-2FC3-9DF5-1E80-CB8F31F2A41E}"/>
              </a:ext>
            </a:extLst>
          </p:cNvPr>
          <p:cNvSpPr/>
          <p:nvPr/>
        </p:nvSpPr>
        <p:spPr>
          <a:xfrm>
            <a:off x="1889665" y="3008090"/>
            <a:ext cx="978408" cy="484632"/>
          </a:xfrm>
          <a:prstGeom prst="rightArrow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7C0C8151-F40B-DAE5-62B7-343DDFD8FC65}"/>
              </a:ext>
            </a:extLst>
          </p:cNvPr>
          <p:cNvSpPr/>
          <p:nvPr/>
        </p:nvSpPr>
        <p:spPr>
          <a:xfrm>
            <a:off x="3021806" y="2793206"/>
            <a:ext cx="914400" cy="914400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137118AC-9E89-EB2D-4A8F-7EB2C6BE61A0}"/>
              </a:ext>
            </a:extLst>
          </p:cNvPr>
          <p:cNvSpPr txBox="1"/>
          <p:nvPr/>
        </p:nvSpPr>
        <p:spPr>
          <a:xfrm>
            <a:off x="2786060" y="4014786"/>
            <a:ext cx="162163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1200" dirty="0">
                <a:cs typeface="Arial"/>
              </a:rPr>
              <a:t>Das Ergebnis bleibt verborgen.</a:t>
            </a:r>
            <a:endParaRPr lang="de-DE" dirty="0"/>
          </a:p>
        </p:txBody>
      </p:sp>
      <p:sp>
        <p:nvSpPr>
          <p:cNvPr id="15" name="Pfeil: nach rechts 14">
            <a:extLst>
              <a:ext uri="{FF2B5EF4-FFF2-40B4-BE49-F238E27FC236}">
                <a16:creationId xmlns:a16="http://schemas.microsoft.com/office/drawing/2014/main" id="{438DFBA3-F743-07AC-67DF-FA38C9E46B7F}"/>
              </a:ext>
            </a:extLst>
          </p:cNvPr>
          <p:cNvSpPr/>
          <p:nvPr/>
        </p:nvSpPr>
        <p:spPr>
          <a:xfrm>
            <a:off x="4113753" y="2996184"/>
            <a:ext cx="978408" cy="484632"/>
          </a:xfrm>
          <a:prstGeom prst="rightArrow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4578C3BB-AFE3-92FD-910F-DD8604622FB6}"/>
              </a:ext>
            </a:extLst>
          </p:cNvPr>
          <p:cNvSpPr/>
          <p:nvPr/>
        </p:nvSpPr>
        <p:spPr>
          <a:xfrm>
            <a:off x="5245894" y="2781300"/>
            <a:ext cx="914400" cy="914400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8" name="Grafik 18" descr="Computer mit einfarbiger Füllung">
            <a:extLst>
              <a:ext uri="{FF2B5EF4-FFF2-40B4-BE49-F238E27FC236}">
                <a16:creationId xmlns:a16="http://schemas.microsoft.com/office/drawing/2014/main" id="{11DAD62D-6966-0301-4A7F-9E68B64F5C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43388" y="2093119"/>
            <a:ext cx="542925" cy="542925"/>
          </a:xfrm>
          <a:prstGeom prst="rect">
            <a:avLst/>
          </a:prstGeom>
        </p:spPr>
      </p:pic>
      <p:sp>
        <p:nvSpPr>
          <p:cNvPr id="19" name="Textfeld 18">
            <a:extLst>
              <a:ext uri="{FF2B5EF4-FFF2-40B4-BE49-F238E27FC236}">
                <a16:creationId xmlns:a16="http://schemas.microsoft.com/office/drawing/2014/main" id="{529751EF-C2BE-16AD-BB28-226FC8336784}"/>
              </a:ext>
            </a:extLst>
          </p:cNvPr>
          <p:cNvSpPr txBox="1"/>
          <p:nvPr/>
        </p:nvSpPr>
        <p:spPr>
          <a:xfrm>
            <a:off x="3871909" y="2593178"/>
            <a:ext cx="1621631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1200" dirty="0">
                <a:cs typeface="Arial"/>
              </a:rPr>
              <a:t>Computer spielt.</a:t>
            </a:r>
            <a:endParaRPr lang="de-DE" dirty="0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DD8CD09B-A7EF-31E8-D66F-3C41E7D192F4}"/>
              </a:ext>
            </a:extLst>
          </p:cNvPr>
          <p:cNvSpPr txBox="1"/>
          <p:nvPr/>
        </p:nvSpPr>
        <p:spPr>
          <a:xfrm>
            <a:off x="4986334" y="4014785"/>
            <a:ext cx="162163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1200" dirty="0">
                <a:cs typeface="Arial"/>
              </a:rPr>
              <a:t>Das Ergebnis bleibt verborgen.</a:t>
            </a:r>
            <a:endParaRPr lang="de-DE" dirty="0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2EC96484-25A0-0338-2AE0-803ACBE6319D}"/>
              </a:ext>
            </a:extLst>
          </p:cNvPr>
          <p:cNvSpPr txBox="1"/>
          <p:nvPr/>
        </p:nvSpPr>
        <p:spPr>
          <a:xfrm>
            <a:off x="7108029" y="4014786"/>
            <a:ext cx="162163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1200" dirty="0" err="1">
                <a:cs typeface="Arial"/>
              </a:rPr>
              <a:t>Coin</a:t>
            </a:r>
            <a:r>
              <a:rPr lang="de-DE" sz="1200" dirty="0">
                <a:cs typeface="Arial"/>
              </a:rPr>
              <a:t> wird von Jörg geflippt.</a:t>
            </a:r>
            <a:endParaRPr lang="de-DE" dirty="0"/>
          </a:p>
        </p:txBody>
      </p:sp>
      <p:sp>
        <p:nvSpPr>
          <p:cNvPr id="20" name="Pfeil: nach rechts 19">
            <a:extLst>
              <a:ext uri="{FF2B5EF4-FFF2-40B4-BE49-F238E27FC236}">
                <a16:creationId xmlns:a16="http://schemas.microsoft.com/office/drawing/2014/main" id="{8F1A4683-8CC8-64DC-5372-4157A0B420E0}"/>
              </a:ext>
            </a:extLst>
          </p:cNvPr>
          <p:cNvSpPr/>
          <p:nvPr/>
        </p:nvSpPr>
        <p:spPr>
          <a:xfrm>
            <a:off x="6414041" y="2996183"/>
            <a:ext cx="978408" cy="484632"/>
          </a:xfrm>
          <a:prstGeom prst="rightArrow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CB044784-C217-164D-A224-FD0D81671DD0}"/>
              </a:ext>
            </a:extLst>
          </p:cNvPr>
          <p:cNvSpPr/>
          <p:nvPr/>
        </p:nvSpPr>
        <p:spPr>
          <a:xfrm>
            <a:off x="7546182" y="2781299"/>
            <a:ext cx="914400" cy="914400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2" name="Grafik 10" descr="Mann mit einfarbiger Füllung">
            <a:extLst>
              <a:ext uri="{FF2B5EF4-FFF2-40B4-BE49-F238E27FC236}">
                <a16:creationId xmlns:a16="http://schemas.microsoft.com/office/drawing/2014/main" id="{A374BB05-1570-B6BA-490E-E2F86D2826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15138" y="4050507"/>
            <a:ext cx="428625" cy="42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4505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69B2AB9-0A03-8D87-83E4-73E593914C5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B3E4023-3B93-7144-AB24-A5387DB88F56}" type="datetime1">
              <a:rPr lang="de-DE" smtClean="0"/>
              <a:t>15.12.2022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FA80A07-8321-F661-ADBB-407A71599A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657B7CB-58CE-C541-849D-632C3B6C9161}" type="slidenum">
              <a:rPr lang="de-DE" smtClean="0"/>
              <a:pPr/>
              <a:t>14</a:t>
            </a:fld>
            <a:endParaRPr lang="de-DE"/>
          </a:p>
          <a:p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47DE0B26-0A78-9AE4-F429-5219B8904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dirty="0"/>
              <a:t>Kryptographie</a:t>
            </a:r>
            <a:endParaRPr lang="de-DE" sz="3600" b="1" dirty="0"/>
          </a:p>
        </p:txBody>
      </p:sp>
      <p:sp>
        <p:nvSpPr>
          <p:cNvPr id="9" name="Datumsplatzhalter 4">
            <a:extLst>
              <a:ext uri="{FF2B5EF4-FFF2-40B4-BE49-F238E27FC236}">
                <a16:creationId xmlns:a16="http://schemas.microsoft.com/office/drawing/2014/main" id="{09050D12-6CC2-DE31-AB49-FC5F7D15FCAB}"/>
              </a:ext>
            </a:extLst>
          </p:cNvPr>
          <p:cNvSpPr txBox="1">
            <a:spLocks/>
          </p:cNvSpPr>
          <p:nvPr/>
        </p:nvSpPr>
        <p:spPr>
          <a:xfrm>
            <a:off x="7958667" y="4785815"/>
            <a:ext cx="956473" cy="3573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457200" rtl="0" eaLnBrk="1" latinLnBrk="0" hangingPunct="1">
              <a:defRPr sz="12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3E4023-3B93-7144-AB24-A5387DB88F56}" type="datetime1">
              <a:rPr lang="de-DE" smtClean="0"/>
              <a:pPr/>
              <a:t>15.12.2022</a:t>
            </a:fld>
            <a:endParaRPr lang="de-DE" dirty="0"/>
          </a:p>
        </p:txBody>
      </p:sp>
      <p:sp>
        <p:nvSpPr>
          <p:cNvPr id="10" name="Foliennummernplatzhalter 5">
            <a:extLst>
              <a:ext uri="{FF2B5EF4-FFF2-40B4-BE49-F238E27FC236}">
                <a16:creationId xmlns:a16="http://schemas.microsoft.com/office/drawing/2014/main" id="{CA55CD7F-3DAB-7E28-7705-C152D59FA03B}"/>
              </a:ext>
            </a:extLst>
          </p:cNvPr>
          <p:cNvSpPr txBox="1">
            <a:spLocks/>
          </p:cNvSpPr>
          <p:nvPr/>
        </p:nvSpPr>
        <p:spPr>
          <a:xfrm>
            <a:off x="7826685" y="4630911"/>
            <a:ext cx="1076359" cy="333916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r" defTabSz="457200" rtl="0" eaLnBrk="1" latinLnBrk="0" hangingPunct="1">
              <a:defRPr sz="12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657B7CB-58CE-C541-849D-632C3B6C9161}" type="slidenum">
              <a:rPr lang="de-DE" smtClean="0"/>
              <a:pPr/>
              <a:t>14</a:t>
            </a:fld>
            <a:endParaRPr lang="de-DE"/>
          </a:p>
          <a:p>
            <a:endParaRPr lang="de-DE" dirty="0"/>
          </a:p>
        </p:txBody>
      </p:sp>
      <p:pic>
        <p:nvPicPr>
          <p:cNvPr id="23" name="Grafik 23">
            <a:extLst>
              <a:ext uri="{FF2B5EF4-FFF2-40B4-BE49-F238E27FC236}">
                <a16:creationId xmlns:a16="http://schemas.microsoft.com/office/drawing/2014/main" id="{0EAC4ADD-E301-486A-90C1-333DF47826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" y="1548235"/>
            <a:ext cx="7379493" cy="2232768"/>
          </a:xfrm>
          <a:prstGeom prst="rect">
            <a:avLst/>
          </a:prstGeom>
        </p:spPr>
      </p:pic>
      <p:sp>
        <p:nvSpPr>
          <p:cNvPr id="25" name="Pfeil: nach rechts 24">
            <a:extLst>
              <a:ext uri="{FF2B5EF4-FFF2-40B4-BE49-F238E27FC236}">
                <a16:creationId xmlns:a16="http://schemas.microsoft.com/office/drawing/2014/main" id="{3F824F9B-4512-8D84-F4C3-4BCB7CE63A13}"/>
              </a:ext>
            </a:extLst>
          </p:cNvPr>
          <p:cNvSpPr/>
          <p:nvPr/>
        </p:nvSpPr>
        <p:spPr>
          <a:xfrm rot="-2280000">
            <a:off x="7304021" y="2028490"/>
            <a:ext cx="628365" cy="313182"/>
          </a:xfrm>
          <a:prstGeom prst="rightArrow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Pfeil: nach rechts 25">
            <a:extLst>
              <a:ext uri="{FF2B5EF4-FFF2-40B4-BE49-F238E27FC236}">
                <a16:creationId xmlns:a16="http://schemas.microsoft.com/office/drawing/2014/main" id="{DF81F721-8798-68C8-9E30-ABEDD3F508D5}"/>
              </a:ext>
            </a:extLst>
          </p:cNvPr>
          <p:cNvSpPr/>
          <p:nvPr/>
        </p:nvSpPr>
        <p:spPr>
          <a:xfrm rot="1680000">
            <a:off x="7311165" y="2878596"/>
            <a:ext cx="628365" cy="313182"/>
          </a:xfrm>
          <a:prstGeom prst="rightArrow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Ellipse 27">
            <a:extLst>
              <a:ext uri="{FF2B5EF4-FFF2-40B4-BE49-F238E27FC236}">
                <a16:creationId xmlns:a16="http://schemas.microsoft.com/office/drawing/2014/main" id="{2DE1AE87-614F-A2C9-5CD9-5048CC1C0B1F}"/>
              </a:ext>
            </a:extLst>
          </p:cNvPr>
          <p:cNvSpPr/>
          <p:nvPr/>
        </p:nvSpPr>
        <p:spPr>
          <a:xfrm>
            <a:off x="8029575" y="1214438"/>
            <a:ext cx="914400" cy="9144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17FDCA20-9A36-B5DF-31AB-E9E6FD3CDDE0}"/>
              </a:ext>
            </a:extLst>
          </p:cNvPr>
          <p:cNvSpPr/>
          <p:nvPr/>
        </p:nvSpPr>
        <p:spPr>
          <a:xfrm>
            <a:off x="8101013" y="3036094"/>
            <a:ext cx="914400" cy="9144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796443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69B2AB9-0A03-8D87-83E4-73E593914C5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B3E4023-3B93-7144-AB24-A5387DB88F56}" type="datetime1">
              <a:rPr lang="de-DE" smtClean="0"/>
              <a:t>15.12.2022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FA80A07-8321-F661-ADBB-407A71599A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657B7CB-58CE-C541-849D-632C3B6C9161}" type="slidenum">
              <a:rPr lang="de-DE" smtClean="0"/>
              <a:pPr/>
              <a:t>15</a:t>
            </a:fld>
            <a:endParaRPr lang="de-DE"/>
          </a:p>
          <a:p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47DE0B26-0A78-9AE4-F429-5219B8904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dirty="0"/>
              <a:t>Kryptographie</a:t>
            </a:r>
            <a:endParaRPr lang="de-DE" sz="3600" b="1" dirty="0"/>
          </a:p>
        </p:txBody>
      </p:sp>
      <p:sp>
        <p:nvSpPr>
          <p:cNvPr id="9" name="Datumsplatzhalter 4">
            <a:extLst>
              <a:ext uri="{FF2B5EF4-FFF2-40B4-BE49-F238E27FC236}">
                <a16:creationId xmlns:a16="http://schemas.microsoft.com/office/drawing/2014/main" id="{09050D12-6CC2-DE31-AB49-FC5F7D15FCAB}"/>
              </a:ext>
            </a:extLst>
          </p:cNvPr>
          <p:cNvSpPr txBox="1">
            <a:spLocks/>
          </p:cNvSpPr>
          <p:nvPr/>
        </p:nvSpPr>
        <p:spPr>
          <a:xfrm>
            <a:off x="7958667" y="4785815"/>
            <a:ext cx="956473" cy="3573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457200" rtl="0" eaLnBrk="1" latinLnBrk="0" hangingPunct="1">
              <a:defRPr sz="12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3E4023-3B93-7144-AB24-A5387DB88F56}" type="datetime1">
              <a:rPr lang="de-DE" smtClean="0"/>
              <a:pPr/>
              <a:t>15.12.2022</a:t>
            </a:fld>
            <a:endParaRPr lang="de-DE" dirty="0"/>
          </a:p>
        </p:txBody>
      </p:sp>
      <p:sp>
        <p:nvSpPr>
          <p:cNvPr id="10" name="Foliennummernplatzhalter 5">
            <a:extLst>
              <a:ext uri="{FF2B5EF4-FFF2-40B4-BE49-F238E27FC236}">
                <a16:creationId xmlns:a16="http://schemas.microsoft.com/office/drawing/2014/main" id="{CA55CD7F-3DAB-7E28-7705-C152D59FA03B}"/>
              </a:ext>
            </a:extLst>
          </p:cNvPr>
          <p:cNvSpPr txBox="1">
            <a:spLocks/>
          </p:cNvSpPr>
          <p:nvPr/>
        </p:nvSpPr>
        <p:spPr>
          <a:xfrm>
            <a:off x="7826685" y="4630911"/>
            <a:ext cx="1076359" cy="333916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r" defTabSz="457200" rtl="0" eaLnBrk="1" latinLnBrk="0" hangingPunct="1">
              <a:defRPr sz="12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657B7CB-58CE-C541-849D-632C3B6C9161}" type="slidenum">
              <a:rPr lang="de-DE" smtClean="0"/>
              <a:pPr/>
              <a:t>15</a:t>
            </a:fld>
            <a:endParaRPr lang="de-DE"/>
          </a:p>
          <a:p>
            <a:endParaRPr lang="de-DE" dirty="0"/>
          </a:p>
        </p:txBody>
      </p:sp>
      <p:pic>
        <p:nvPicPr>
          <p:cNvPr id="23" name="Grafik 23">
            <a:extLst>
              <a:ext uri="{FF2B5EF4-FFF2-40B4-BE49-F238E27FC236}">
                <a16:creationId xmlns:a16="http://schemas.microsoft.com/office/drawing/2014/main" id="{0EAC4ADD-E301-486A-90C1-333DF47826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" y="1548235"/>
            <a:ext cx="7379493" cy="2232768"/>
          </a:xfrm>
          <a:prstGeom prst="rect">
            <a:avLst/>
          </a:prstGeom>
        </p:spPr>
      </p:pic>
      <p:sp>
        <p:nvSpPr>
          <p:cNvPr id="25" name="Pfeil: nach rechts 24">
            <a:extLst>
              <a:ext uri="{FF2B5EF4-FFF2-40B4-BE49-F238E27FC236}">
                <a16:creationId xmlns:a16="http://schemas.microsoft.com/office/drawing/2014/main" id="{3F824F9B-4512-8D84-F4C3-4BCB7CE63A13}"/>
              </a:ext>
            </a:extLst>
          </p:cNvPr>
          <p:cNvSpPr/>
          <p:nvPr/>
        </p:nvSpPr>
        <p:spPr>
          <a:xfrm rot="-2280000">
            <a:off x="7304021" y="2028490"/>
            <a:ext cx="628365" cy="313182"/>
          </a:xfrm>
          <a:prstGeom prst="rightArrow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Pfeil: nach rechts 25">
            <a:extLst>
              <a:ext uri="{FF2B5EF4-FFF2-40B4-BE49-F238E27FC236}">
                <a16:creationId xmlns:a16="http://schemas.microsoft.com/office/drawing/2014/main" id="{DF81F721-8798-68C8-9E30-ABEDD3F508D5}"/>
              </a:ext>
            </a:extLst>
          </p:cNvPr>
          <p:cNvSpPr/>
          <p:nvPr/>
        </p:nvSpPr>
        <p:spPr>
          <a:xfrm rot="1680000">
            <a:off x="7311165" y="2878596"/>
            <a:ext cx="628365" cy="313182"/>
          </a:xfrm>
          <a:prstGeom prst="rightArrow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Ellipse 27">
            <a:extLst>
              <a:ext uri="{FF2B5EF4-FFF2-40B4-BE49-F238E27FC236}">
                <a16:creationId xmlns:a16="http://schemas.microsoft.com/office/drawing/2014/main" id="{2DE1AE87-614F-A2C9-5CD9-5048CC1C0B1F}"/>
              </a:ext>
            </a:extLst>
          </p:cNvPr>
          <p:cNvSpPr/>
          <p:nvPr/>
        </p:nvSpPr>
        <p:spPr>
          <a:xfrm>
            <a:off x="8029575" y="1214438"/>
            <a:ext cx="914400" cy="9144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17FDCA20-9A36-B5DF-31AB-E9E6FD3CDDE0}"/>
              </a:ext>
            </a:extLst>
          </p:cNvPr>
          <p:cNvSpPr/>
          <p:nvPr/>
        </p:nvSpPr>
        <p:spPr>
          <a:xfrm>
            <a:off x="8101013" y="3036094"/>
            <a:ext cx="914400" cy="9144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D0F441B-16D9-CC9E-8BE6-0945C4AD4B2E}"/>
              </a:ext>
            </a:extLst>
          </p:cNvPr>
          <p:cNvSpPr txBox="1"/>
          <p:nvPr/>
        </p:nvSpPr>
        <p:spPr>
          <a:xfrm>
            <a:off x="7222329" y="821530"/>
            <a:ext cx="1621631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1200" dirty="0">
                <a:cs typeface="Arial"/>
              </a:rPr>
              <a:t>Computer gewinnt.</a:t>
            </a:r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A54A0AC5-9377-AA3B-1BCF-A511BE242C5A}"/>
              </a:ext>
            </a:extLst>
          </p:cNvPr>
          <p:cNvSpPr txBox="1"/>
          <p:nvPr/>
        </p:nvSpPr>
        <p:spPr>
          <a:xfrm>
            <a:off x="7436642" y="4114798"/>
            <a:ext cx="1621631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1200" dirty="0">
                <a:cs typeface="Arial"/>
              </a:rPr>
              <a:t>Jörg gewinnt.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378313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69B2AB9-0A03-8D87-83E4-73E593914C5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B3E4023-3B93-7144-AB24-A5387DB88F56}" type="datetime1">
              <a:rPr lang="de-DE" smtClean="0"/>
              <a:t>15.12.2022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FA80A07-8321-F661-ADBB-407A71599A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657B7CB-58CE-C541-849D-632C3B6C9161}" type="slidenum">
              <a:rPr lang="de-DE" smtClean="0"/>
              <a:pPr/>
              <a:t>16</a:t>
            </a:fld>
            <a:endParaRPr lang="de-DE"/>
          </a:p>
          <a:p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47DE0B26-0A78-9AE4-F429-5219B8904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dirty="0"/>
              <a:t>Kryptographie</a:t>
            </a:r>
            <a:endParaRPr lang="de-DE" sz="3600" b="1" dirty="0"/>
          </a:p>
        </p:txBody>
      </p:sp>
      <p:sp>
        <p:nvSpPr>
          <p:cNvPr id="9" name="Datumsplatzhalter 4">
            <a:extLst>
              <a:ext uri="{FF2B5EF4-FFF2-40B4-BE49-F238E27FC236}">
                <a16:creationId xmlns:a16="http://schemas.microsoft.com/office/drawing/2014/main" id="{09050D12-6CC2-DE31-AB49-FC5F7D15FCAB}"/>
              </a:ext>
            </a:extLst>
          </p:cNvPr>
          <p:cNvSpPr txBox="1">
            <a:spLocks/>
          </p:cNvSpPr>
          <p:nvPr/>
        </p:nvSpPr>
        <p:spPr>
          <a:xfrm>
            <a:off x="7958667" y="4785815"/>
            <a:ext cx="956473" cy="3573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457200" rtl="0" eaLnBrk="1" latinLnBrk="0" hangingPunct="1">
              <a:defRPr sz="12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3E4023-3B93-7144-AB24-A5387DB88F56}" type="datetime1">
              <a:rPr lang="de-DE" smtClean="0"/>
              <a:pPr/>
              <a:t>15.12.2022</a:t>
            </a:fld>
            <a:endParaRPr lang="de-DE" dirty="0"/>
          </a:p>
        </p:txBody>
      </p:sp>
      <p:sp>
        <p:nvSpPr>
          <p:cNvPr id="10" name="Foliennummernplatzhalter 5">
            <a:extLst>
              <a:ext uri="{FF2B5EF4-FFF2-40B4-BE49-F238E27FC236}">
                <a16:creationId xmlns:a16="http://schemas.microsoft.com/office/drawing/2014/main" id="{CA55CD7F-3DAB-7E28-7705-C152D59FA03B}"/>
              </a:ext>
            </a:extLst>
          </p:cNvPr>
          <p:cNvSpPr txBox="1">
            <a:spLocks/>
          </p:cNvSpPr>
          <p:nvPr/>
        </p:nvSpPr>
        <p:spPr>
          <a:xfrm>
            <a:off x="7826685" y="4630911"/>
            <a:ext cx="1076359" cy="333916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r" defTabSz="457200" rtl="0" eaLnBrk="1" latinLnBrk="0" hangingPunct="1">
              <a:defRPr sz="12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657B7CB-58CE-C541-849D-632C3B6C9161}" type="slidenum">
              <a:rPr lang="de-DE" smtClean="0"/>
              <a:pPr/>
              <a:t>16</a:t>
            </a:fld>
            <a:endParaRPr lang="de-DE"/>
          </a:p>
          <a:p>
            <a:endParaRPr lang="de-DE" dirty="0"/>
          </a:p>
        </p:txBody>
      </p:sp>
      <p:pic>
        <p:nvPicPr>
          <p:cNvPr id="23" name="Grafik 23">
            <a:extLst>
              <a:ext uri="{FF2B5EF4-FFF2-40B4-BE49-F238E27FC236}">
                <a16:creationId xmlns:a16="http://schemas.microsoft.com/office/drawing/2014/main" id="{0EAC4ADD-E301-486A-90C1-333DF47826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" y="1548235"/>
            <a:ext cx="7379493" cy="2232768"/>
          </a:xfrm>
          <a:prstGeom prst="rect">
            <a:avLst/>
          </a:prstGeom>
        </p:spPr>
      </p:pic>
      <p:sp>
        <p:nvSpPr>
          <p:cNvPr id="25" name="Pfeil: nach rechts 24">
            <a:extLst>
              <a:ext uri="{FF2B5EF4-FFF2-40B4-BE49-F238E27FC236}">
                <a16:creationId xmlns:a16="http://schemas.microsoft.com/office/drawing/2014/main" id="{3F824F9B-4512-8D84-F4C3-4BCB7CE63A13}"/>
              </a:ext>
            </a:extLst>
          </p:cNvPr>
          <p:cNvSpPr/>
          <p:nvPr/>
        </p:nvSpPr>
        <p:spPr>
          <a:xfrm rot="-2280000">
            <a:off x="7304021" y="2028490"/>
            <a:ext cx="628365" cy="313182"/>
          </a:xfrm>
          <a:prstGeom prst="rightArrow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Pfeil: nach rechts 25">
            <a:extLst>
              <a:ext uri="{FF2B5EF4-FFF2-40B4-BE49-F238E27FC236}">
                <a16:creationId xmlns:a16="http://schemas.microsoft.com/office/drawing/2014/main" id="{DF81F721-8798-68C8-9E30-ABEDD3F508D5}"/>
              </a:ext>
            </a:extLst>
          </p:cNvPr>
          <p:cNvSpPr/>
          <p:nvPr/>
        </p:nvSpPr>
        <p:spPr>
          <a:xfrm rot="1680000">
            <a:off x="7311165" y="2878596"/>
            <a:ext cx="628365" cy="313182"/>
          </a:xfrm>
          <a:prstGeom prst="rightArrow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Ellipse 27">
            <a:extLst>
              <a:ext uri="{FF2B5EF4-FFF2-40B4-BE49-F238E27FC236}">
                <a16:creationId xmlns:a16="http://schemas.microsoft.com/office/drawing/2014/main" id="{2DE1AE87-614F-A2C9-5CD9-5048CC1C0B1F}"/>
              </a:ext>
            </a:extLst>
          </p:cNvPr>
          <p:cNvSpPr/>
          <p:nvPr/>
        </p:nvSpPr>
        <p:spPr>
          <a:xfrm>
            <a:off x="8029575" y="1214438"/>
            <a:ext cx="914400" cy="9144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17FDCA20-9A36-B5DF-31AB-E9E6FD3CDDE0}"/>
              </a:ext>
            </a:extLst>
          </p:cNvPr>
          <p:cNvSpPr/>
          <p:nvPr/>
        </p:nvSpPr>
        <p:spPr>
          <a:xfrm>
            <a:off x="8101013" y="3036094"/>
            <a:ext cx="914400" cy="9144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D0F441B-16D9-CC9E-8BE6-0945C4AD4B2E}"/>
              </a:ext>
            </a:extLst>
          </p:cNvPr>
          <p:cNvSpPr txBox="1"/>
          <p:nvPr/>
        </p:nvSpPr>
        <p:spPr>
          <a:xfrm>
            <a:off x="7222329" y="821530"/>
            <a:ext cx="1621631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1200" dirty="0">
                <a:cs typeface="Arial"/>
              </a:rPr>
              <a:t>Computer gewinnt.</a:t>
            </a:r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A54A0AC5-9377-AA3B-1BCF-A511BE242C5A}"/>
              </a:ext>
            </a:extLst>
          </p:cNvPr>
          <p:cNvSpPr txBox="1"/>
          <p:nvPr/>
        </p:nvSpPr>
        <p:spPr>
          <a:xfrm>
            <a:off x="7436642" y="4114798"/>
            <a:ext cx="1621631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1200" dirty="0">
                <a:cs typeface="Arial"/>
              </a:rPr>
              <a:t>Jörg gewinnt.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03CB169D-09A0-1533-D284-2816E8E292E5}"/>
              </a:ext>
            </a:extLst>
          </p:cNvPr>
          <p:cNvSpPr txBox="1"/>
          <p:nvPr/>
        </p:nvSpPr>
        <p:spPr>
          <a:xfrm>
            <a:off x="6886573" y="3836191"/>
            <a:ext cx="1621631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1200" b="1" dirty="0">
                <a:solidFill>
                  <a:srgbClr val="FF0000"/>
                </a:solidFill>
                <a:cs typeface="Arial"/>
              </a:rPr>
              <a:t>Annahme:</a:t>
            </a:r>
            <a:endParaRPr lang="de-DE" b="1">
              <a:solidFill>
                <a:srgbClr val="FF0000"/>
              </a:solidFill>
              <a:cs typeface="Arial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B5CC5FA6-F892-20F5-A0C3-13082AA3BAC1}"/>
              </a:ext>
            </a:extLst>
          </p:cNvPr>
          <p:cNvSpPr txBox="1"/>
          <p:nvPr/>
        </p:nvSpPr>
        <p:spPr>
          <a:xfrm>
            <a:off x="6743697" y="621504"/>
            <a:ext cx="1621631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1200" b="1" dirty="0">
                <a:solidFill>
                  <a:srgbClr val="FF0000"/>
                </a:solidFill>
                <a:cs typeface="Arial"/>
              </a:rPr>
              <a:t>Annahme:</a:t>
            </a:r>
            <a:endParaRPr lang="de-DE" b="1">
              <a:solidFill>
                <a:srgbClr val="FF0000"/>
              </a:solidFill>
              <a:cs typeface="Arial"/>
            </a:endParaRPr>
          </a:p>
        </p:txBody>
      </p:sp>
      <p:pic>
        <p:nvPicPr>
          <p:cNvPr id="12" name="Grafik 12" descr="Fragezeichen mit einfarbiger Füllung">
            <a:extLst>
              <a:ext uri="{FF2B5EF4-FFF2-40B4-BE49-F238E27FC236}">
                <a16:creationId xmlns:a16="http://schemas.microsoft.com/office/drawing/2014/main" id="{7ED188C9-6241-F13B-462C-73A0DAFB16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72001" y="442912"/>
            <a:ext cx="1621631" cy="1614487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54C8F860-5CBE-60C5-F2AD-8C1A89AB3884}"/>
              </a:ext>
            </a:extLst>
          </p:cNvPr>
          <p:cNvSpPr txBox="1"/>
          <p:nvPr/>
        </p:nvSpPr>
        <p:spPr>
          <a:xfrm>
            <a:off x="2285998" y="1078705"/>
            <a:ext cx="3136106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1200" b="1" dirty="0">
                <a:cs typeface="Arial"/>
              </a:rPr>
              <a:t>Wie sieht die Gewinnrate aus?</a:t>
            </a:r>
            <a:endParaRPr lang="de-DE" b="1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066579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69B2AB9-0A03-8D87-83E4-73E593914C5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B3E4023-3B93-7144-AB24-A5387DB88F56}" type="datetime1">
              <a:rPr lang="de-DE" smtClean="0"/>
              <a:t>15.12.2022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FA80A07-8321-F661-ADBB-407A71599A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657B7CB-58CE-C541-849D-632C3B6C9161}" type="slidenum">
              <a:rPr lang="de-DE" smtClean="0"/>
              <a:pPr/>
              <a:t>17</a:t>
            </a:fld>
            <a:endParaRPr lang="de-DE"/>
          </a:p>
          <a:p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47DE0B26-0A78-9AE4-F429-5219B8904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dirty="0"/>
              <a:t>Kryptographie</a:t>
            </a:r>
            <a:endParaRPr lang="de-DE" sz="3600" b="1" dirty="0"/>
          </a:p>
        </p:txBody>
      </p:sp>
      <p:sp>
        <p:nvSpPr>
          <p:cNvPr id="9" name="Datumsplatzhalter 4">
            <a:extLst>
              <a:ext uri="{FF2B5EF4-FFF2-40B4-BE49-F238E27FC236}">
                <a16:creationId xmlns:a16="http://schemas.microsoft.com/office/drawing/2014/main" id="{09050D12-6CC2-DE31-AB49-FC5F7D15FCAB}"/>
              </a:ext>
            </a:extLst>
          </p:cNvPr>
          <p:cNvSpPr txBox="1">
            <a:spLocks/>
          </p:cNvSpPr>
          <p:nvPr/>
        </p:nvSpPr>
        <p:spPr>
          <a:xfrm>
            <a:off x="7958667" y="4785815"/>
            <a:ext cx="956473" cy="3573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457200" rtl="0" eaLnBrk="1" latinLnBrk="0" hangingPunct="1">
              <a:defRPr sz="12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3E4023-3B93-7144-AB24-A5387DB88F56}" type="datetime1">
              <a:rPr lang="de-DE" smtClean="0"/>
              <a:pPr/>
              <a:t>15.12.2022</a:t>
            </a:fld>
            <a:endParaRPr lang="de-DE" dirty="0"/>
          </a:p>
        </p:txBody>
      </p:sp>
      <p:sp>
        <p:nvSpPr>
          <p:cNvPr id="10" name="Foliennummernplatzhalter 5">
            <a:extLst>
              <a:ext uri="{FF2B5EF4-FFF2-40B4-BE49-F238E27FC236}">
                <a16:creationId xmlns:a16="http://schemas.microsoft.com/office/drawing/2014/main" id="{CA55CD7F-3DAB-7E28-7705-C152D59FA03B}"/>
              </a:ext>
            </a:extLst>
          </p:cNvPr>
          <p:cNvSpPr txBox="1">
            <a:spLocks/>
          </p:cNvSpPr>
          <p:nvPr/>
        </p:nvSpPr>
        <p:spPr>
          <a:xfrm>
            <a:off x="7826685" y="4630911"/>
            <a:ext cx="1076359" cy="333916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r" defTabSz="457200" rtl="0" eaLnBrk="1" latinLnBrk="0" hangingPunct="1">
              <a:defRPr sz="12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657B7CB-58CE-C541-849D-632C3B6C9161}" type="slidenum">
              <a:rPr lang="de-DE" smtClean="0"/>
              <a:pPr/>
              <a:t>17</a:t>
            </a:fld>
            <a:endParaRPr lang="de-DE"/>
          </a:p>
          <a:p>
            <a:endParaRPr lang="de-DE" dirty="0"/>
          </a:p>
        </p:txBody>
      </p:sp>
      <p:pic>
        <p:nvPicPr>
          <p:cNvPr id="2" name="Grafik 13" descr="Ein Bild, das Text, Visitenkarte, Vektorgrafiken, Screenshot enthält.&#10;&#10;Beschreibung automatisch generiert.">
            <a:extLst>
              <a:ext uri="{FF2B5EF4-FFF2-40B4-BE49-F238E27FC236}">
                <a16:creationId xmlns:a16="http://schemas.microsoft.com/office/drawing/2014/main" id="{888F1513-989B-C3C1-03E2-D866F1B924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5969" y="1471304"/>
            <a:ext cx="6958012" cy="3008138"/>
          </a:xfrm>
          <a:prstGeom prst="rect">
            <a:avLst/>
          </a:prstGeom>
        </p:spPr>
      </p:pic>
      <p:pic>
        <p:nvPicPr>
          <p:cNvPr id="15" name="Grafik 15">
            <a:extLst>
              <a:ext uri="{FF2B5EF4-FFF2-40B4-BE49-F238E27FC236}">
                <a16:creationId xmlns:a16="http://schemas.microsoft.com/office/drawing/2014/main" id="{18837B7C-47D0-58B4-EC23-16B3BB49A8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494" y="731813"/>
            <a:ext cx="2743200" cy="1836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5102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69B2AB9-0A03-8D87-83E4-73E593914C5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B3E4023-3B93-7144-AB24-A5387DB88F56}" type="datetime1">
              <a:rPr lang="de-DE" smtClean="0"/>
              <a:t>15.12.2022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FA80A07-8321-F661-ADBB-407A71599A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657B7CB-58CE-C541-849D-632C3B6C9161}" type="slidenum">
              <a:rPr lang="de-DE" smtClean="0"/>
              <a:pPr/>
              <a:t>18</a:t>
            </a:fld>
            <a:endParaRPr lang="de-DE"/>
          </a:p>
          <a:p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47DE0B26-0A78-9AE4-F429-5219B8904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dirty="0"/>
              <a:t>Kryptographie</a:t>
            </a:r>
            <a:endParaRPr lang="de-DE" sz="3600" b="1" dirty="0"/>
          </a:p>
        </p:txBody>
      </p:sp>
      <p:sp>
        <p:nvSpPr>
          <p:cNvPr id="9" name="Datumsplatzhalter 4">
            <a:extLst>
              <a:ext uri="{FF2B5EF4-FFF2-40B4-BE49-F238E27FC236}">
                <a16:creationId xmlns:a16="http://schemas.microsoft.com/office/drawing/2014/main" id="{09050D12-6CC2-DE31-AB49-FC5F7D15FCAB}"/>
              </a:ext>
            </a:extLst>
          </p:cNvPr>
          <p:cNvSpPr txBox="1">
            <a:spLocks/>
          </p:cNvSpPr>
          <p:nvPr/>
        </p:nvSpPr>
        <p:spPr>
          <a:xfrm>
            <a:off x="7958667" y="4785815"/>
            <a:ext cx="956473" cy="3573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457200" rtl="0" eaLnBrk="1" latinLnBrk="0" hangingPunct="1">
              <a:defRPr sz="12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3E4023-3B93-7144-AB24-A5387DB88F56}" type="datetime1">
              <a:rPr lang="de-DE" smtClean="0"/>
              <a:pPr/>
              <a:t>15.12.2022</a:t>
            </a:fld>
            <a:endParaRPr lang="de-DE" dirty="0"/>
          </a:p>
        </p:txBody>
      </p:sp>
      <p:sp>
        <p:nvSpPr>
          <p:cNvPr id="10" name="Foliennummernplatzhalter 5">
            <a:extLst>
              <a:ext uri="{FF2B5EF4-FFF2-40B4-BE49-F238E27FC236}">
                <a16:creationId xmlns:a16="http://schemas.microsoft.com/office/drawing/2014/main" id="{CA55CD7F-3DAB-7E28-7705-C152D59FA03B}"/>
              </a:ext>
            </a:extLst>
          </p:cNvPr>
          <p:cNvSpPr txBox="1">
            <a:spLocks/>
          </p:cNvSpPr>
          <p:nvPr/>
        </p:nvSpPr>
        <p:spPr>
          <a:xfrm>
            <a:off x="7826685" y="4630911"/>
            <a:ext cx="1076359" cy="333916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r" defTabSz="457200" rtl="0" eaLnBrk="1" latinLnBrk="0" hangingPunct="1">
              <a:defRPr sz="12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657B7CB-58CE-C541-849D-632C3B6C9161}" type="slidenum">
              <a:rPr lang="de-DE" smtClean="0"/>
              <a:pPr/>
              <a:t>18</a:t>
            </a:fld>
            <a:endParaRPr lang="de-DE"/>
          </a:p>
          <a:p>
            <a:endParaRPr lang="de-DE" dirty="0"/>
          </a:p>
        </p:txBody>
      </p:sp>
      <p:pic>
        <p:nvPicPr>
          <p:cNvPr id="2" name="Grafik 13" descr="Ein Bild, das Text, Visitenkarte, Vektorgrafiken, Screenshot enthält.&#10;&#10;Beschreibung automatisch generiert.">
            <a:extLst>
              <a:ext uri="{FF2B5EF4-FFF2-40B4-BE49-F238E27FC236}">
                <a16:creationId xmlns:a16="http://schemas.microsoft.com/office/drawing/2014/main" id="{888F1513-989B-C3C1-03E2-D866F1B924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5969" y="1471304"/>
            <a:ext cx="6958012" cy="3008138"/>
          </a:xfrm>
          <a:prstGeom prst="rect">
            <a:avLst/>
          </a:prstGeom>
        </p:spPr>
      </p:pic>
      <p:pic>
        <p:nvPicPr>
          <p:cNvPr id="15" name="Grafik 15">
            <a:extLst>
              <a:ext uri="{FF2B5EF4-FFF2-40B4-BE49-F238E27FC236}">
                <a16:creationId xmlns:a16="http://schemas.microsoft.com/office/drawing/2014/main" id="{18837B7C-47D0-58B4-EC23-16B3BB49A8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494" y="731813"/>
            <a:ext cx="2743200" cy="1836786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3B2AA030-6D18-A2A1-B6AF-2D34AE70385B}"/>
              </a:ext>
            </a:extLst>
          </p:cNvPr>
          <p:cNvSpPr txBox="1"/>
          <p:nvPr/>
        </p:nvSpPr>
        <p:spPr>
          <a:xfrm>
            <a:off x="3414711" y="1078706"/>
            <a:ext cx="2643187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dirty="0">
                <a:cs typeface="Arial"/>
              </a:rPr>
              <a:t>Wir erreichen also einen Wert, der erwartet war. 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552790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69B2AB9-0A03-8D87-83E4-73E593914C5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B3E4023-3B93-7144-AB24-A5387DB88F56}" type="datetime1">
              <a:rPr lang="de-DE" smtClean="0"/>
              <a:t>15.12.2022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FA80A07-8321-F661-ADBB-407A71599A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657B7CB-58CE-C541-849D-632C3B6C9161}" type="slidenum">
              <a:rPr lang="de-DE" smtClean="0"/>
              <a:pPr/>
              <a:t>19</a:t>
            </a:fld>
            <a:endParaRPr lang="de-DE"/>
          </a:p>
          <a:p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47DE0B26-0A78-9AE4-F429-5219B8904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dirty="0"/>
              <a:t>Kryptographie</a:t>
            </a:r>
            <a:endParaRPr lang="de-DE" sz="3600" b="1" dirty="0"/>
          </a:p>
        </p:txBody>
      </p:sp>
      <p:sp>
        <p:nvSpPr>
          <p:cNvPr id="9" name="Datumsplatzhalter 4">
            <a:extLst>
              <a:ext uri="{FF2B5EF4-FFF2-40B4-BE49-F238E27FC236}">
                <a16:creationId xmlns:a16="http://schemas.microsoft.com/office/drawing/2014/main" id="{09050D12-6CC2-DE31-AB49-FC5F7D15FCAB}"/>
              </a:ext>
            </a:extLst>
          </p:cNvPr>
          <p:cNvSpPr txBox="1">
            <a:spLocks/>
          </p:cNvSpPr>
          <p:nvPr/>
        </p:nvSpPr>
        <p:spPr>
          <a:xfrm>
            <a:off x="7958667" y="4785815"/>
            <a:ext cx="956473" cy="3573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457200" rtl="0" eaLnBrk="1" latinLnBrk="0" hangingPunct="1">
              <a:defRPr sz="12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3E4023-3B93-7144-AB24-A5387DB88F56}" type="datetime1">
              <a:rPr lang="de-DE" smtClean="0"/>
              <a:pPr/>
              <a:t>15.12.2022</a:t>
            </a:fld>
            <a:endParaRPr lang="de-DE" dirty="0"/>
          </a:p>
        </p:txBody>
      </p:sp>
      <p:sp>
        <p:nvSpPr>
          <p:cNvPr id="10" name="Foliennummernplatzhalter 5">
            <a:extLst>
              <a:ext uri="{FF2B5EF4-FFF2-40B4-BE49-F238E27FC236}">
                <a16:creationId xmlns:a16="http://schemas.microsoft.com/office/drawing/2014/main" id="{CA55CD7F-3DAB-7E28-7705-C152D59FA03B}"/>
              </a:ext>
            </a:extLst>
          </p:cNvPr>
          <p:cNvSpPr txBox="1">
            <a:spLocks/>
          </p:cNvSpPr>
          <p:nvPr/>
        </p:nvSpPr>
        <p:spPr>
          <a:xfrm>
            <a:off x="7826685" y="4630911"/>
            <a:ext cx="1076359" cy="333916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r" defTabSz="457200" rtl="0" eaLnBrk="1" latinLnBrk="0" hangingPunct="1">
              <a:defRPr sz="12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657B7CB-58CE-C541-849D-632C3B6C9161}" type="slidenum">
              <a:rPr lang="de-DE" smtClean="0"/>
              <a:pPr/>
              <a:t>19</a:t>
            </a:fld>
            <a:endParaRPr lang="de-DE"/>
          </a:p>
          <a:p>
            <a:endParaRPr lang="de-DE" dirty="0"/>
          </a:p>
        </p:txBody>
      </p:sp>
      <p:pic>
        <p:nvPicPr>
          <p:cNvPr id="2" name="Grafik 13" descr="Ein Bild, das Text, Visitenkarte, Vektorgrafiken, Screenshot enthält.&#10;&#10;Beschreibung automatisch generiert.">
            <a:extLst>
              <a:ext uri="{FF2B5EF4-FFF2-40B4-BE49-F238E27FC236}">
                <a16:creationId xmlns:a16="http://schemas.microsoft.com/office/drawing/2014/main" id="{888F1513-989B-C3C1-03E2-D866F1B924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5969" y="1471304"/>
            <a:ext cx="6958012" cy="3008138"/>
          </a:xfrm>
          <a:prstGeom prst="rect">
            <a:avLst/>
          </a:prstGeom>
        </p:spPr>
      </p:pic>
      <p:pic>
        <p:nvPicPr>
          <p:cNvPr id="15" name="Grafik 15">
            <a:extLst>
              <a:ext uri="{FF2B5EF4-FFF2-40B4-BE49-F238E27FC236}">
                <a16:creationId xmlns:a16="http://schemas.microsoft.com/office/drawing/2014/main" id="{18837B7C-47D0-58B4-EC23-16B3BB49A8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494" y="731813"/>
            <a:ext cx="2743200" cy="1836786"/>
          </a:xfrm>
          <a:prstGeom prst="rect">
            <a:avLst/>
          </a:prstGeom>
        </p:spPr>
      </p:pic>
      <p:pic>
        <p:nvPicPr>
          <p:cNvPr id="7" name="Grafik 7" descr="Ein Bild, das drinnen enthält.&#10;&#10;Beschreibung automatisch generiert.">
            <a:extLst>
              <a:ext uri="{FF2B5EF4-FFF2-40B4-BE49-F238E27FC236}">
                <a16:creationId xmlns:a16="http://schemas.microsoft.com/office/drawing/2014/main" id="{404E6BC4-E954-4261-BF51-8F6AECCBF6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6755" y="173998"/>
            <a:ext cx="2743200" cy="1829371"/>
          </a:xfrm>
          <a:prstGeom prst="rect">
            <a:avLst/>
          </a:prstGeom>
        </p:spPr>
      </p:pic>
      <p:sp>
        <p:nvSpPr>
          <p:cNvPr id="11" name="Pfeil: nach unten 10">
            <a:extLst>
              <a:ext uri="{FF2B5EF4-FFF2-40B4-BE49-F238E27FC236}">
                <a16:creationId xmlns:a16="http://schemas.microsoft.com/office/drawing/2014/main" id="{60DADC39-B691-4537-1A3D-9968855CD029}"/>
              </a:ext>
            </a:extLst>
          </p:cNvPr>
          <p:cNvSpPr/>
          <p:nvPr/>
        </p:nvSpPr>
        <p:spPr>
          <a:xfrm>
            <a:off x="4571745" y="1224115"/>
            <a:ext cx="484631" cy="978408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068292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69B2AB9-0A03-8D87-83E4-73E593914C5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B3E4023-3B93-7144-AB24-A5387DB88F56}" type="datetime1">
              <a:rPr lang="de-DE" smtClean="0"/>
              <a:t>15.12.2022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FA80A07-8321-F661-ADBB-407A71599A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657B7CB-58CE-C541-849D-632C3B6C9161}" type="slidenum">
              <a:rPr lang="de-DE" smtClean="0"/>
              <a:pPr/>
              <a:t>2</a:t>
            </a:fld>
            <a:endParaRPr lang="de-DE"/>
          </a:p>
          <a:p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47DE0B26-0A78-9AE4-F429-5219B8904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dirty="0"/>
              <a:t>Kryptographie</a:t>
            </a:r>
            <a:endParaRPr lang="de-DE" sz="3600" b="1" dirty="0"/>
          </a:p>
        </p:txBody>
      </p:sp>
      <p:sp>
        <p:nvSpPr>
          <p:cNvPr id="9" name="Datumsplatzhalter 4">
            <a:extLst>
              <a:ext uri="{FF2B5EF4-FFF2-40B4-BE49-F238E27FC236}">
                <a16:creationId xmlns:a16="http://schemas.microsoft.com/office/drawing/2014/main" id="{09050D12-6CC2-DE31-AB49-FC5F7D15FCAB}"/>
              </a:ext>
            </a:extLst>
          </p:cNvPr>
          <p:cNvSpPr txBox="1">
            <a:spLocks/>
          </p:cNvSpPr>
          <p:nvPr/>
        </p:nvSpPr>
        <p:spPr>
          <a:xfrm>
            <a:off x="7958667" y="4785815"/>
            <a:ext cx="956473" cy="3573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457200" rtl="0" eaLnBrk="1" latinLnBrk="0" hangingPunct="1">
              <a:defRPr sz="12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3E4023-3B93-7144-AB24-A5387DB88F56}" type="datetime1">
              <a:rPr lang="de-DE" smtClean="0"/>
              <a:pPr/>
              <a:t>15.12.2022</a:t>
            </a:fld>
            <a:endParaRPr lang="de-DE" dirty="0"/>
          </a:p>
        </p:txBody>
      </p:sp>
      <p:sp>
        <p:nvSpPr>
          <p:cNvPr id="10" name="Foliennummernplatzhalter 5">
            <a:extLst>
              <a:ext uri="{FF2B5EF4-FFF2-40B4-BE49-F238E27FC236}">
                <a16:creationId xmlns:a16="http://schemas.microsoft.com/office/drawing/2014/main" id="{CA55CD7F-3DAB-7E28-7705-C152D59FA03B}"/>
              </a:ext>
            </a:extLst>
          </p:cNvPr>
          <p:cNvSpPr txBox="1">
            <a:spLocks/>
          </p:cNvSpPr>
          <p:nvPr/>
        </p:nvSpPr>
        <p:spPr>
          <a:xfrm>
            <a:off x="7826685" y="4630911"/>
            <a:ext cx="1076359" cy="333916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r" defTabSz="457200" rtl="0" eaLnBrk="1" latinLnBrk="0" hangingPunct="1">
              <a:defRPr sz="12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657B7CB-58CE-C541-849D-632C3B6C9161}" type="slidenum">
              <a:rPr lang="de-DE" smtClean="0"/>
              <a:pPr/>
              <a:t>2</a:t>
            </a:fld>
            <a:endParaRPr lang="de-DE"/>
          </a:p>
          <a:p>
            <a:endParaRPr lang="de-DE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2D6DC3BC-A793-B911-93EE-4063DAF84D99}"/>
              </a:ext>
            </a:extLst>
          </p:cNvPr>
          <p:cNvSpPr txBox="1"/>
          <p:nvPr/>
        </p:nvSpPr>
        <p:spPr>
          <a:xfrm>
            <a:off x="420491" y="971747"/>
            <a:ext cx="7855830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dirty="0"/>
              <a:t>Was lernen wir in dieser Vorlesung?</a:t>
            </a:r>
          </a:p>
          <a:p>
            <a:endParaRPr lang="de-DE" dirty="0"/>
          </a:p>
          <a:p>
            <a:r>
              <a:rPr lang="de-DE" sz="1800" b="0" i="0" u="none" strike="noStrike" baseline="0" dirty="0">
                <a:latin typeface="Arial"/>
                <a:cs typeface="Arial"/>
              </a:rPr>
              <a:t>Gutes Verständnis für </a:t>
            </a:r>
            <a:r>
              <a:rPr lang="de-DE" dirty="0">
                <a:latin typeface="Arial"/>
                <a:cs typeface="Arial"/>
              </a:rPr>
              <a:t>den </a:t>
            </a:r>
            <a:r>
              <a:rPr lang="de-DE" b="1" dirty="0">
                <a:latin typeface="Arial"/>
                <a:cs typeface="Arial"/>
              </a:rPr>
              <a:t>Quanten Computer</a:t>
            </a:r>
            <a:r>
              <a:rPr lang="de-DE" dirty="0">
                <a:latin typeface="Arial"/>
                <a:cs typeface="Arial"/>
              </a:rPr>
              <a:t>.</a:t>
            </a:r>
          </a:p>
          <a:p>
            <a:endParaRPr lang="de-DE" sz="1800" b="0" i="0" u="none" strike="noStrike" baseline="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43017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69B2AB9-0A03-8D87-83E4-73E593914C5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B3E4023-3B93-7144-AB24-A5387DB88F56}" type="datetime1">
              <a:rPr lang="de-DE" smtClean="0"/>
              <a:t>15.12.2022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FA80A07-8321-F661-ADBB-407A71599A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657B7CB-58CE-C541-849D-632C3B6C9161}" type="slidenum">
              <a:rPr lang="de-DE" smtClean="0"/>
              <a:pPr/>
              <a:t>20</a:t>
            </a:fld>
            <a:endParaRPr lang="de-DE"/>
          </a:p>
          <a:p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47DE0B26-0A78-9AE4-F429-5219B8904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dirty="0"/>
              <a:t>Kryptographie</a:t>
            </a:r>
            <a:endParaRPr lang="de-DE" sz="3600" b="1" dirty="0"/>
          </a:p>
        </p:txBody>
      </p:sp>
      <p:sp>
        <p:nvSpPr>
          <p:cNvPr id="9" name="Datumsplatzhalter 4">
            <a:extLst>
              <a:ext uri="{FF2B5EF4-FFF2-40B4-BE49-F238E27FC236}">
                <a16:creationId xmlns:a16="http://schemas.microsoft.com/office/drawing/2014/main" id="{09050D12-6CC2-DE31-AB49-FC5F7D15FCAB}"/>
              </a:ext>
            </a:extLst>
          </p:cNvPr>
          <p:cNvSpPr txBox="1">
            <a:spLocks/>
          </p:cNvSpPr>
          <p:nvPr/>
        </p:nvSpPr>
        <p:spPr>
          <a:xfrm>
            <a:off x="7958667" y="4785815"/>
            <a:ext cx="956473" cy="3573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457200" rtl="0" eaLnBrk="1" latinLnBrk="0" hangingPunct="1">
              <a:defRPr sz="12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3E4023-3B93-7144-AB24-A5387DB88F56}" type="datetime1">
              <a:rPr lang="de-DE" smtClean="0"/>
              <a:pPr/>
              <a:t>15.12.2022</a:t>
            </a:fld>
            <a:endParaRPr lang="de-DE" dirty="0"/>
          </a:p>
        </p:txBody>
      </p:sp>
      <p:sp>
        <p:nvSpPr>
          <p:cNvPr id="10" name="Foliennummernplatzhalter 5">
            <a:extLst>
              <a:ext uri="{FF2B5EF4-FFF2-40B4-BE49-F238E27FC236}">
                <a16:creationId xmlns:a16="http://schemas.microsoft.com/office/drawing/2014/main" id="{CA55CD7F-3DAB-7E28-7705-C152D59FA03B}"/>
              </a:ext>
            </a:extLst>
          </p:cNvPr>
          <p:cNvSpPr txBox="1">
            <a:spLocks/>
          </p:cNvSpPr>
          <p:nvPr/>
        </p:nvSpPr>
        <p:spPr>
          <a:xfrm>
            <a:off x="7826685" y="4630911"/>
            <a:ext cx="1076359" cy="333916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r" defTabSz="457200" rtl="0" eaLnBrk="1" latinLnBrk="0" hangingPunct="1">
              <a:defRPr sz="12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657B7CB-58CE-C541-849D-632C3B6C9161}" type="slidenum">
              <a:rPr lang="de-DE" smtClean="0"/>
              <a:pPr/>
              <a:t>20</a:t>
            </a:fld>
            <a:endParaRPr lang="de-DE"/>
          </a:p>
          <a:p>
            <a:endParaRPr lang="de-DE" dirty="0"/>
          </a:p>
        </p:txBody>
      </p:sp>
      <p:pic>
        <p:nvPicPr>
          <p:cNvPr id="2" name="Grafik 13" descr="Ein Bild, das Text, Visitenkarte, Vektorgrafiken, Screenshot enthält.&#10;&#10;Beschreibung automatisch generiert.">
            <a:extLst>
              <a:ext uri="{FF2B5EF4-FFF2-40B4-BE49-F238E27FC236}">
                <a16:creationId xmlns:a16="http://schemas.microsoft.com/office/drawing/2014/main" id="{888F1513-989B-C3C1-03E2-D866F1B924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5969" y="1471304"/>
            <a:ext cx="6958012" cy="3008138"/>
          </a:xfrm>
          <a:prstGeom prst="rect">
            <a:avLst/>
          </a:prstGeom>
        </p:spPr>
      </p:pic>
      <p:pic>
        <p:nvPicPr>
          <p:cNvPr id="15" name="Grafik 15">
            <a:extLst>
              <a:ext uri="{FF2B5EF4-FFF2-40B4-BE49-F238E27FC236}">
                <a16:creationId xmlns:a16="http://schemas.microsoft.com/office/drawing/2014/main" id="{18837B7C-47D0-58B4-EC23-16B3BB49A8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494" y="731813"/>
            <a:ext cx="2743200" cy="1836786"/>
          </a:xfrm>
          <a:prstGeom prst="rect">
            <a:avLst/>
          </a:prstGeom>
        </p:spPr>
      </p:pic>
      <p:pic>
        <p:nvPicPr>
          <p:cNvPr id="4" name="Grafik 6">
            <a:extLst>
              <a:ext uri="{FF2B5EF4-FFF2-40B4-BE49-F238E27FC236}">
                <a16:creationId xmlns:a16="http://schemas.microsoft.com/office/drawing/2014/main" id="{21E92D27-B002-E9E5-B723-9D99D26F15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3400" y="916801"/>
            <a:ext cx="967300" cy="957775"/>
          </a:xfrm>
          <a:prstGeom prst="rect">
            <a:avLst/>
          </a:prstGeom>
        </p:spPr>
      </p:pic>
      <p:sp>
        <p:nvSpPr>
          <p:cNvPr id="8" name="Pfeil: nach unten 7">
            <a:extLst>
              <a:ext uri="{FF2B5EF4-FFF2-40B4-BE49-F238E27FC236}">
                <a16:creationId xmlns:a16="http://schemas.microsoft.com/office/drawing/2014/main" id="{2F81F7D8-13C6-3B20-E6D7-AD6F88C58E01}"/>
              </a:ext>
            </a:extLst>
          </p:cNvPr>
          <p:cNvSpPr/>
          <p:nvPr/>
        </p:nvSpPr>
        <p:spPr>
          <a:xfrm>
            <a:off x="4770117" y="1984540"/>
            <a:ext cx="106780" cy="217983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489550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69B2AB9-0A03-8D87-83E4-73E593914C5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B3E4023-3B93-7144-AB24-A5387DB88F56}" type="datetime1">
              <a:rPr lang="de-DE" smtClean="0"/>
              <a:t>15.12.2022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FA80A07-8321-F661-ADBB-407A71599A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657B7CB-58CE-C541-849D-632C3B6C9161}" type="slidenum">
              <a:rPr lang="de-DE" smtClean="0"/>
              <a:pPr/>
              <a:t>21</a:t>
            </a:fld>
            <a:endParaRPr lang="de-DE"/>
          </a:p>
          <a:p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47DE0B26-0A78-9AE4-F429-5219B8904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dirty="0"/>
              <a:t>Kryptographie</a:t>
            </a:r>
            <a:endParaRPr lang="de-DE" sz="3600" b="1" dirty="0"/>
          </a:p>
        </p:txBody>
      </p:sp>
      <p:sp>
        <p:nvSpPr>
          <p:cNvPr id="9" name="Datumsplatzhalter 4">
            <a:extLst>
              <a:ext uri="{FF2B5EF4-FFF2-40B4-BE49-F238E27FC236}">
                <a16:creationId xmlns:a16="http://schemas.microsoft.com/office/drawing/2014/main" id="{09050D12-6CC2-DE31-AB49-FC5F7D15FCAB}"/>
              </a:ext>
            </a:extLst>
          </p:cNvPr>
          <p:cNvSpPr txBox="1">
            <a:spLocks/>
          </p:cNvSpPr>
          <p:nvPr/>
        </p:nvSpPr>
        <p:spPr>
          <a:xfrm>
            <a:off x="7958667" y="4785815"/>
            <a:ext cx="956473" cy="3573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457200" rtl="0" eaLnBrk="1" latinLnBrk="0" hangingPunct="1">
              <a:defRPr sz="12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3E4023-3B93-7144-AB24-A5387DB88F56}" type="datetime1">
              <a:rPr lang="de-DE" smtClean="0"/>
              <a:pPr/>
              <a:t>15.12.2022</a:t>
            </a:fld>
            <a:endParaRPr lang="de-DE" dirty="0"/>
          </a:p>
        </p:txBody>
      </p:sp>
      <p:sp>
        <p:nvSpPr>
          <p:cNvPr id="10" name="Foliennummernplatzhalter 5">
            <a:extLst>
              <a:ext uri="{FF2B5EF4-FFF2-40B4-BE49-F238E27FC236}">
                <a16:creationId xmlns:a16="http://schemas.microsoft.com/office/drawing/2014/main" id="{CA55CD7F-3DAB-7E28-7705-C152D59FA03B}"/>
              </a:ext>
            </a:extLst>
          </p:cNvPr>
          <p:cNvSpPr txBox="1">
            <a:spLocks/>
          </p:cNvSpPr>
          <p:nvPr/>
        </p:nvSpPr>
        <p:spPr>
          <a:xfrm>
            <a:off x="7826685" y="4630911"/>
            <a:ext cx="1076359" cy="333916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r" defTabSz="457200" rtl="0" eaLnBrk="1" latinLnBrk="0" hangingPunct="1">
              <a:defRPr sz="12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657B7CB-58CE-C541-849D-632C3B6C9161}" type="slidenum">
              <a:rPr lang="de-DE" smtClean="0"/>
              <a:pPr/>
              <a:t>21</a:t>
            </a:fld>
            <a:endParaRPr lang="de-DE"/>
          </a:p>
          <a:p>
            <a:endParaRPr lang="de-DE" dirty="0"/>
          </a:p>
        </p:txBody>
      </p:sp>
      <p:pic>
        <p:nvPicPr>
          <p:cNvPr id="2" name="Grafik 13" descr="Ein Bild, das Text, Visitenkarte, Vektorgrafiken, Screenshot enthält.&#10;&#10;Beschreibung automatisch generiert.">
            <a:extLst>
              <a:ext uri="{FF2B5EF4-FFF2-40B4-BE49-F238E27FC236}">
                <a16:creationId xmlns:a16="http://schemas.microsoft.com/office/drawing/2014/main" id="{888F1513-989B-C3C1-03E2-D866F1B924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5969" y="1471304"/>
            <a:ext cx="6958012" cy="3008138"/>
          </a:xfrm>
          <a:prstGeom prst="rect">
            <a:avLst/>
          </a:prstGeom>
        </p:spPr>
      </p:pic>
      <p:pic>
        <p:nvPicPr>
          <p:cNvPr id="15" name="Grafik 15">
            <a:extLst>
              <a:ext uri="{FF2B5EF4-FFF2-40B4-BE49-F238E27FC236}">
                <a16:creationId xmlns:a16="http://schemas.microsoft.com/office/drawing/2014/main" id="{18837B7C-47D0-58B4-EC23-16B3BB49A8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494" y="731813"/>
            <a:ext cx="2743200" cy="1836786"/>
          </a:xfrm>
          <a:prstGeom prst="rect">
            <a:avLst/>
          </a:prstGeom>
        </p:spPr>
      </p:pic>
      <p:sp>
        <p:nvSpPr>
          <p:cNvPr id="8" name="Pfeil: nach unten 7">
            <a:extLst>
              <a:ext uri="{FF2B5EF4-FFF2-40B4-BE49-F238E27FC236}">
                <a16:creationId xmlns:a16="http://schemas.microsoft.com/office/drawing/2014/main" id="{2F81F7D8-13C6-3B20-E6D7-AD6F88C58E01}"/>
              </a:ext>
            </a:extLst>
          </p:cNvPr>
          <p:cNvSpPr/>
          <p:nvPr/>
        </p:nvSpPr>
        <p:spPr>
          <a:xfrm>
            <a:off x="4770117" y="1984540"/>
            <a:ext cx="106780" cy="217983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33520D87-85F3-3EBC-DD37-75A1E64EF107}"/>
              </a:ext>
            </a:extLst>
          </p:cNvPr>
          <p:cNvSpPr/>
          <p:nvPr/>
        </p:nvSpPr>
        <p:spPr>
          <a:xfrm>
            <a:off x="4483205" y="2308199"/>
            <a:ext cx="772706" cy="47042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1" name="Grafik 11">
            <a:extLst>
              <a:ext uri="{FF2B5EF4-FFF2-40B4-BE49-F238E27FC236}">
                <a16:creationId xmlns:a16="http://schemas.microsoft.com/office/drawing/2014/main" id="{289F0D9A-3972-53A8-730E-F6092E540C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6551" y="1760118"/>
            <a:ext cx="971550" cy="96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0792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69B2AB9-0A03-8D87-83E4-73E593914C5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B3E4023-3B93-7144-AB24-A5387DB88F56}" type="datetime1">
              <a:rPr lang="de-DE" smtClean="0"/>
              <a:t>15.12.2022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FA80A07-8321-F661-ADBB-407A71599A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657B7CB-58CE-C541-849D-632C3B6C9161}" type="slidenum">
              <a:rPr lang="de-DE" smtClean="0"/>
              <a:pPr/>
              <a:t>22</a:t>
            </a:fld>
            <a:endParaRPr lang="de-DE"/>
          </a:p>
          <a:p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47DE0B26-0A78-9AE4-F429-5219B8904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dirty="0"/>
              <a:t>Kryptographie</a:t>
            </a:r>
            <a:endParaRPr lang="de-DE" sz="3600" b="1" dirty="0"/>
          </a:p>
        </p:txBody>
      </p:sp>
      <p:sp>
        <p:nvSpPr>
          <p:cNvPr id="9" name="Datumsplatzhalter 4">
            <a:extLst>
              <a:ext uri="{FF2B5EF4-FFF2-40B4-BE49-F238E27FC236}">
                <a16:creationId xmlns:a16="http://schemas.microsoft.com/office/drawing/2014/main" id="{09050D12-6CC2-DE31-AB49-FC5F7D15FCAB}"/>
              </a:ext>
            </a:extLst>
          </p:cNvPr>
          <p:cNvSpPr txBox="1">
            <a:spLocks/>
          </p:cNvSpPr>
          <p:nvPr/>
        </p:nvSpPr>
        <p:spPr>
          <a:xfrm>
            <a:off x="7958667" y="4785815"/>
            <a:ext cx="956473" cy="3573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457200" rtl="0" eaLnBrk="1" latinLnBrk="0" hangingPunct="1">
              <a:defRPr sz="12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3E4023-3B93-7144-AB24-A5387DB88F56}" type="datetime1">
              <a:rPr lang="de-DE" smtClean="0"/>
              <a:pPr/>
              <a:t>15.12.2022</a:t>
            </a:fld>
            <a:endParaRPr lang="de-DE" dirty="0"/>
          </a:p>
        </p:txBody>
      </p:sp>
      <p:sp>
        <p:nvSpPr>
          <p:cNvPr id="10" name="Foliennummernplatzhalter 5">
            <a:extLst>
              <a:ext uri="{FF2B5EF4-FFF2-40B4-BE49-F238E27FC236}">
                <a16:creationId xmlns:a16="http://schemas.microsoft.com/office/drawing/2014/main" id="{CA55CD7F-3DAB-7E28-7705-C152D59FA03B}"/>
              </a:ext>
            </a:extLst>
          </p:cNvPr>
          <p:cNvSpPr txBox="1">
            <a:spLocks/>
          </p:cNvSpPr>
          <p:nvPr/>
        </p:nvSpPr>
        <p:spPr>
          <a:xfrm>
            <a:off x="7826685" y="4630911"/>
            <a:ext cx="1076359" cy="333916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r" defTabSz="457200" rtl="0" eaLnBrk="1" latinLnBrk="0" hangingPunct="1">
              <a:defRPr sz="12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657B7CB-58CE-C541-849D-632C3B6C9161}" type="slidenum">
              <a:rPr lang="de-DE" smtClean="0"/>
              <a:pPr/>
              <a:t>22</a:t>
            </a:fld>
            <a:endParaRPr lang="de-DE"/>
          </a:p>
          <a:p>
            <a:endParaRPr lang="de-DE" dirty="0"/>
          </a:p>
        </p:txBody>
      </p:sp>
      <p:pic>
        <p:nvPicPr>
          <p:cNvPr id="2" name="Grafik 13" descr="Ein Bild, das Text, Visitenkarte, Vektorgrafiken, Screenshot enthält.&#10;&#10;Beschreibung automatisch generiert.">
            <a:extLst>
              <a:ext uri="{FF2B5EF4-FFF2-40B4-BE49-F238E27FC236}">
                <a16:creationId xmlns:a16="http://schemas.microsoft.com/office/drawing/2014/main" id="{888F1513-989B-C3C1-03E2-D866F1B924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5969" y="1471304"/>
            <a:ext cx="6958012" cy="3008138"/>
          </a:xfrm>
          <a:prstGeom prst="rect">
            <a:avLst/>
          </a:prstGeom>
        </p:spPr>
      </p:pic>
      <p:sp>
        <p:nvSpPr>
          <p:cNvPr id="8" name="Pfeil: nach unten 7">
            <a:extLst>
              <a:ext uri="{FF2B5EF4-FFF2-40B4-BE49-F238E27FC236}">
                <a16:creationId xmlns:a16="http://schemas.microsoft.com/office/drawing/2014/main" id="{2F81F7D8-13C6-3B20-E6D7-AD6F88C58E01}"/>
              </a:ext>
            </a:extLst>
          </p:cNvPr>
          <p:cNvSpPr/>
          <p:nvPr/>
        </p:nvSpPr>
        <p:spPr>
          <a:xfrm>
            <a:off x="4770117" y="1984540"/>
            <a:ext cx="106780" cy="217983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33520D87-85F3-3EBC-DD37-75A1E64EF107}"/>
              </a:ext>
            </a:extLst>
          </p:cNvPr>
          <p:cNvSpPr/>
          <p:nvPr/>
        </p:nvSpPr>
        <p:spPr>
          <a:xfrm>
            <a:off x="4483205" y="2308199"/>
            <a:ext cx="772706" cy="47042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1" name="Grafik 11">
            <a:extLst>
              <a:ext uri="{FF2B5EF4-FFF2-40B4-BE49-F238E27FC236}">
                <a16:creationId xmlns:a16="http://schemas.microsoft.com/office/drawing/2014/main" id="{289F0D9A-3972-53A8-730E-F6092E540C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6551" y="1760118"/>
            <a:ext cx="971550" cy="962025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A2D0212F-E78A-8A40-E999-5BF6BF245CAC}"/>
              </a:ext>
            </a:extLst>
          </p:cNvPr>
          <p:cNvSpPr txBox="1"/>
          <p:nvPr/>
        </p:nvSpPr>
        <p:spPr>
          <a:xfrm>
            <a:off x="528991" y="1076876"/>
            <a:ext cx="2333231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dirty="0">
                <a:cs typeface="Arial"/>
              </a:rPr>
              <a:t>Start einer Umfrage: </a:t>
            </a:r>
            <a:br>
              <a:rPr lang="de-DE" dirty="0">
                <a:cs typeface="Arial"/>
              </a:rPr>
            </a:br>
            <a:br>
              <a:rPr lang="de-DE" dirty="0">
                <a:cs typeface="Arial"/>
              </a:rPr>
            </a:br>
            <a:r>
              <a:rPr lang="de-DE" dirty="0">
                <a:cs typeface="Arial"/>
              </a:rPr>
              <a:t>Handzeichen für Blau?</a:t>
            </a:r>
          </a:p>
          <a:p>
            <a:endParaRPr lang="de-DE" dirty="0">
              <a:cs typeface="Arial"/>
            </a:endParaRPr>
          </a:p>
          <a:p>
            <a:r>
              <a:rPr lang="de-DE" dirty="0">
                <a:cs typeface="Arial"/>
              </a:rPr>
              <a:t>Handzeichen für Rot?</a:t>
            </a:r>
          </a:p>
        </p:txBody>
      </p:sp>
    </p:spTree>
    <p:extLst>
      <p:ext uri="{BB962C8B-B14F-4D97-AF65-F5344CB8AC3E}">
        <p14:creationId xmlns:p14="http://schemas.microsoft.com/office/powerpoint/2010/main" val="32345528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69B2AB9-0A03-8D87-83E4-73E593914C5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B3E4023-3B93-7144-AB24-A5387DB88F56}" type="datetime1">
              <a:rPr lang="de-DE" smtClean="0"/>
              <a:t>15.12.2022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FA80A07-8321-F661-ADBB-407A71599A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657B7CB-58CE-C541-849D-632C3B6C9161}" type="slidenum">
              <a:rPr lang="de-DE" smtClean="0"/>
              <a:pPr/>
              <a:t>23</a:t>
            </a:fld>
            <a:endParaRPr lang="de-DE"/>
          </a:p>
          <a:p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47DE0B26-0A78-9AE4-F429-5219B8904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dirty="0"/>
              <a:t>Kryptographie</a:t>
            </a:r>
            <a:endParaRPr lang="de-DE" sz="3600" b="1" dirty="0"/>
          </a:p>
        </p:txBody>
      </p:sp>
      <p:sp>
        <p:nvSpPr>
          <p:cNvPr id="9" name="Datumsplatzhalter 4">
            <a:extLst>
              <a:ext uri="{FF2B5EF4-FFF2-40B4-BE49-F238E27FC236}">
                <a16:creationId xmlns:a16="http://schemas.microsoft.com/office/drawing/2014/main" id="{09050D12-6CC2-DE31-AB49-FC5F7D15FCAB}"/>
              </a:ext>
            </a:extLst>
          </p:cNvPr>
          <p:cNvSpPr txBox="1">
            <a:spLocks/>
          </p:cNvSpPr>
          <p:nvPr/>
        </p:nvSpPr>
        <p:spPr>
          <a:xfrm>
            <a:off x="7958667" y="4785815"/>
            <a:ext cx="956473" cy="3573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457200" rtl="0" eaLnBrk="1" latinLnBrk="0" hangingPunct="1">
              <a:defRPr sz="12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3E4023-3B93-7144-AB24-A5387DB88F56}" type="datetime1">
              <a:rPr lang="de-DE" smtClean="0"/>
              <a:pPr/>
              <a:t>15.12.2022</a:t>
            </a:fld>
            <a:endParaRPr lang="de-DE" dirty="0"/>
          </a:p>
        </p:txBody>
      </p:sp>
      <p:sp>
        <p:nvSpPr>
          <p:cNvPr id="10" name="Foliennummernplatzhalter 5">
            <a:extLst>
              <a:ext uri="{FF2B5EF4-FFF2-40B4-BE49-F238E27FC236}">
                <a16:creationId xmlns:a16="http://schemas.microsoft.com/office/drawing/2014/main" id="{CA55CD7F-3DAB-7E28-7705-C152D59FA03B}"/>
              </a:ext>
            </a:extLst>
          </p:cNvPr>
          <p:cNvSpPr txBox="1">
            <a:spLocks/>
          </p:cNvSpPr>
          <p:nvPr/>
        </p:nvSpPr>
        <p:spPr>
          <a:xfrm>
            <a:off x="7826685" y="4630911"/>
            <a:ext cx="1076359" cy="333916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r" defTabSz="457200" rtl="0" eaLnBrk="1" latinLnBrk="0" hangingPunct="1">
              <a:defRPr sz="12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657B7CB-58CE-C541-849D-632C3B6C9161}" type="slidenum">
              <a:rPr lang="de-DE" smtClean="0"/>
              <a:pPr/>
              <a:t>23</a:t>
            </a:fld>
            <a:endParaRPr lang="de-DE"/>
          </a:p>
          <a:p>
            <a:endParaRPr lang="de-DE" dirty="0"/>
          </a:p>
        </p:txBody>
      </p:sp>
      <p:pic>
        <p:nvPicPr>
          <p:cNvPr id="2" name="Grafik 13" descr="Ein Bild, das Text, Visitenkarte, Vektorgrafiken, Screenshot enthält.&#10;&#10;Beschreibung automatisch generiert.">
            <a:extLst>
              <a:ext uri="{FF2B5EF4-FFF2-40B4-BE49-F238E27FC236}">
                <a16:creationId xmlns:a16="http://schemas.microsoft.com/office/drawing/2014/main" id="{888F1513-989B-C3C1-03E2-D866F1B924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5969" y="1471304"/>
            <a:ext cx="6958012" cy="3008138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33520D87-85F3-3EBC-DD37-75A1E64EF107}"/>
              </a:ext>
            </a:extLst>
          </p:cNvPr>
          <p:cNvSpPr/>
          <p:nvPr/>
        </p:nvSpPr>
        <p:spPr>
          <a:xfrm>
            <a:off x="4483205" y="2308199"/>
            <a:ext cx="772706" cy="47042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A2D0212F-E78A-8A40-E999-5BF6BF245CAC}"/>
              </a:ext>
            </a:extLst>
          </p:cNvPr>
          <p:cNvSpPr txBox="1"/>
          <p:nvPr/>
        </p:nvSpPr>
        <p:spPr>
          <a:xfrm>
            <a:off x="528991" y="1076876"/>
            <a:ext cx="2333231" cy="31393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dirty="0">
                <a:cs typeface="Arial"/>
              </a:rPr>
              <a:t>Start einer Umfrage: </a:t>
            </a:r>
            <a:br>
              <a:rPr lang="de-DE" dirty="0">
                <a:cs typeface="Arial"/>
              </a:rPr>
            </a:br>
            <a:br>
              <a:rPr lang="de-DE" dirty="0">
                <a:cs typeface="Arial"/>
              </a:rPr>
            </a:br>
            <a:r>
              <a:rPr lang="de-DE" dirty="0">
                <a:cs typeface="Arial"/>
              </a:rPr>
              <a:t>Annahme wir haben 20 </a:t>
            </a:r>
            <a:r>
              <a:rPr lang="de-DE" dirty="0" err="1">
                <a:cs typeface="Arial"/>
              </a:rPr>
              <a:t>flips</a:t>
            </a:r>
            <a:r>
              <a:rPr lang="de-DE" dirty="0">
                <a:cs typeface="Arial"/>
              </a:rPr>
              <a:t> die auszuführen sind.</a:t>
            </a:r>
          </a:p>
          <a:p>
            <a:endParaRPr lang="de-DE" dirty="0">
              <a:cs typeface="Arial"/>
            </a:endParaRPr>
          </a:p>
          <a:p>
            <a:endParaRPr lang="de-DE" dirty="0">
              <a:cs typeface="Arial"/>
            </a:endParaRPr>
          </a:p>
          <a:p>
            <a:endParaRPr lang="de-DE">
              <a:cs typeface="Arial"/>
            </a:endParaRPr>
          </a:p>
          <a:p>
            <a:r>
              <a:rPr lang="de-DE" dirty="0">
                <a:cs typeface="Arial"/>
              </a:rPr>
              <a:t>Gegen den </a:t>
            </a:r>
          </a:p>
          <a:p>
            <a:r>
              <a:rPr lang="de-DE" dirty="0">
                <a:cs typeface="Arial"/>
              </a:rPr>
              <a:t>IBM Quantum </a:t>
            </a:r>
            <a:br>
              <a:rPr lang="de-DE" dirty="0">
                <a:cs typeface="Arial"/>
              </a:rPr>
            </a:br>
            <a:r>
              <a:rPr lang="de-DE" dirty="0">
                <a:cs typeface="Arial"/>
              </a:rPr>
              <a:t>Computer</a:t>
            </a:r>
          </a:p>
        </p:txBody>
      </p:sp>
      <p:sp>
        <p:nvSpPr>
          <p:cNvPr id="12" name="Pfeil: 180-Grad 11">
            <a:extLst>
              <a:ext uri="{FF2B5EF4-FFF2-40B4-BE49-F238E27FC236}">
                <a16:creationId xmlns:a16="http://schemas.microsoft.com/office/drawing/2014/main" id="{CF3E98CC-B638-97CF-EDC2-5BD02FEA6C81}"/>
              </a:ext>
            </a:extLst>
          </p:cNvPr>
          <p:cNvSpPr/>
          <p:nvPr/>
        </p:nvSpPr>
        <p:spPr>
          <a:xfrm>
            <a:off x="2976070" y="1764433"/>
            <a:ext cx="886968" cy="877824"/>
          </a:xfrm>
          <a:prstGeom prst="uturn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13" name="Pfeil: 180-Grad 12">
            <a:extLst>
              <a:ext uri="{FF2B5EF4-FFF2-40B4-BE49-F238E27FC236}">
                <a16:creationId xmlns:a16="http://schemas.microsoft.com/office/drawing/2014/main" id="{C3B35B71-173B-D825-5137-04C08A64E4F7}"/>
              </a:ext>
            </a:extLst>
          </p:cNvPr>
          <p:cNvSpPr/>
          <p:nvPr/>
        </p:nvSpPr>
        <p:spPr>
          <a:xfrm>
            <a:off x="4128516" y="1764433"/>
            <a:ext cx="1671009" cy="877824"/>
          </a:xfrm>
          <a:prstGeom prst="uturn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14" name="Pfeil: 180-Grad 13">
            <a:extLst>
              <a:ext uri="{FF2B5EF4-FFF2-40B4-BE49-F238E27FC236}">
                <a16:creationId xmlns:a16="http://schemas.microsoft.com/office/drawing/2014/main" id="{D81998D5-34EF-5EC3-ECBA-58B97CD74F70}"/>
              </a:ext>
            </a:extLst>
          </p:cNvPr>
          <p:cNvSpPr/>
          <p:nvPr/>
        </p:nvSpPr>
        <p:spPr>
          <a:xfrm>
            <a:off x="5894970" y="1764433"/>
            <a:ext cx="1387621" cy="877824"/>
          </a:xfrm>
          <a:prstGeom prst="uturn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D51BC6A8-02FA-2230-C5CA-414D939A0F5A}"/>
              </a:ext>
            </a:extLst>
          </p:cNvPr>
          <p:cNvSpPr txBox="1"/>
          <p:nvPr/>
        </p:nvSpPr>
        <p:spPr>
          <a:xfrm>
            <a:off x="4619231" y="1398049"/>
            <a:ext cx="101075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dirty="0">
                <a:cs typeface="Arial"/>
              </a:rPr>
              <a:t>20x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679243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69B2AB9-0A03-8D87-83E4-73E593914C5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B3E4023-3B93-7144-AB24-A5387DB88F56}" type="datetime1">
              <a:rPr lang="de-DE" smtClean="0"/>
              <a:t>15.12.2022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FA80A07-8321-F661-ADBB-407A71599A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657B7CB-58CE-C541-849D-632C3B6C9161}" type="slidenum">
              <a:rPr lang="de-DE" smtClean="0"/>
              <a:pPr/>
              <a:t>24</a:t>
            </a:fld>
            <a:endParaRPr lang="de-DE"/>
          </a:p>
          <a:p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47DE0B26-0A78-9AE4-F429-5219B8904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dirty="0"/>
              <a:t>Kryptographie</a:t>
            </a:r>
            <a:endParaRPr lang="de-DE" sz="3600" b="1" dirty="0"/>
          </a:p>
        </p:txBody>
      </p:sp>
      <p:sp>
        <p:nvSpPr>
          <p:cNvPr id="9" name="Datumsplatzhalter 4">
            <a:extLst>
              <a:ext uri="{FF2B5EF4-FFF2-40B4-BE49-F238E27FC236}">
                <a16:creationId xmlns:a16="http://schemas.microsoft.com/office/drawing/2014/main" id="{09050D12-6CC2-DE31-AB49-FC5F7D15FCAB}"/>
              </a:ext>
            </a:extLst>
          </p:cNvPr>
          <p:cNvSpPr txBox="1">
            <a:spLocks/>
          </p:cNvSpPr>
          <p:nvPr/>
        </p:nvSpPr>
        <p:spPr>
          <a:xfrm>
            <a:off x="7958667" y="4785815"/>
            <a:ext cx="956473" cy="3573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457200" rtl="0" eaLnBrk="1" latinLnBrk="0" hangingPunct="1">
              <a:defRPr sz="12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3E4023-3B93-7144-AB24-A5387DB88F56}" type="datetime1">
              <a:rPr lang="de-DE" smtClean="0"/>
              <a:pPr/>
              <a:t>15.12.2022</a:t>
            </a:fld>
            <a:endParaRPr lang="de-DE" dirty="0"/>
          </a:p>
        </p:txBody>
      </p:sp>
      <p:sp>
        <p:nvSpPr>
          <p:cNvPr id="10" name="Foliennummernplatzhalter 5">
            <a:extLst>
              <a:ext uri="{FF2B5EF4-FFF2-40B4-BE49-F238E27FC236}">
                <a16:creationId xmlns:a16="http://schemas.microsoft.com/office/drawing/2014/main" id="{CA55CD7F-3DAB-7E28-7705-C152D59FA03B}"/>
              </a:ext>
            </a:extLst>
          </p:cNvPr>
          <p:cNvSpPr txBox="1">
            <a:spLocks/>
          </p:cNvSpPr>
          <p:nvPr/>
        </p:nvSpPr>
        <p:spPr>
          <a:xfrm>
            <a:off x="7826685" y="4630911"/>
            <a:ext cx="1076359" cy="333916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r" defTabSz="457200" rtl="0" eaLnBrk="1" latinLnBrk="0" hangingPunct="1">
              <a:defRPr sz="12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657B7CB-58CE-C541-849D-632C3B6C9161}" type="slidenum">
              <a:rPr lang="de-DE" smtClean="0"/>
              <a:pPr/>
              <a:t>24</a:t>
            </a:fld>
            <a:endParaRPr lang="de-DE"/>
          </a:p>
          <a:p>
            <a:endParaRPr lang="de-DE" dirty="0"/>
          </a:p>
        </p:txBody>
      </p:sp>
      <p:pic>
        <p:nvPicPr>
          <p:cNvPr id="2" name="Grafik 13" descr="Ein Bild, das Text, Visitenkarte, Vektorgrafiken, Screenshot enthält.&#10;&#10;Beschreibung automatisch generiert.">
            <a:extLst>
              <a:ext uri="{FF2B5EF4-FFF2-40B4-BE49-F238E27FC236}">
                <a16:creationId xmlns:a16="http://schemas.microsoft.com/office/drawing/2014/main" id="{888F1513-989B-C3C1-03E2-D866F1B924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5969" y="1471304"/>
            <a:ext cx="6958012" cy="3008138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33520D87-85F3-3EBC-DD37-75A1E64EF107}"/>
              </a:ext>
            </a:extLst>
          </p:cNvPr>
          <p:cNvSpPr/>
          <p:nvPr/>
        </p:nvSpPr>
        <p:spPr>
          <a:xfrm>
            <a:off x="4483205" y="2308199"/>
            <a:ext cx="772706" cy="47042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A2D0212F-E78A-8A40-E999-5BF6BF245CAC}"/>
              </a:ext>
            </a:extLst>
          </p:cNvPr>
          <p:cNvSpPr txBox="1"/>
          <p:nvPr/>
        </p:nvSpPr>
        <p:spPr>
          <a:xfrm>
            <a:off x="528991" y="1076876"/>
            <a:ext cx="2333231" cy="31393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dirty="0">
                <a:cs typeface="Arial"/>
              </a:rPr>
              <a:t>Start einer Umfrage: </a:t>
            </a:r>
            <a:br>
              <a:rPr lang="de-DE" dirty="0">
                <a:cs typeface="Arial"/>
              </a:rPr>
            </a:br>
            <a:br>
              <a:rPr lang="de-DE" dirty="0">
                <a:cs typeface="Arial"/>
              </a:rPr>
            </a:br>
            <a:r>
              <a:rPr lang="de-DE" dirty="0">
                <a:cs typeface="Arial"/>
              </a:rPr>
              <a:t>Annahme wir haben 20 </a:t>
            </a:r>
            <a:r>
              <a:rPr lang="de-DE" dirty="0" err="1">
                <a:cs typeface="Arial"/>
              </a:rPr>
              <a:t>flips</a:t>
            </a:r>
            <a:r>
              <a:rPr lang="de-DE" dirty="0">
                <a:cs typeface="Arial"/>
              </a:rPr>
              <a:t> die auszuführen sind.</a:t>
            </a:r>
          </a:p>
          <a:p>
            <a:endParaRPr lang="de-DE" dirty="0">
              <a:cs typeface="Arial"/>
            </a:endParaRPr>
          </a:p>
          <a:p>
            <a:endParaRPr lang="de-DE" dirty="0">
              <a:cs typeface="Arial"/>
            </a:endParaRPr>
          </a:p>
          <a:p>
            <a:endParaRPr lang="de-DE">
              <a:cs typeface="Arial"/>
            </a:endParaRPr>
          </a:p>
          <a:p>
            <a:r>
              <a:rPr lang="de-DE" dirty="0">
                <a:cs typeface="Arial"/>
              </a:rPr>
              <a:t>Gegen den </a:t>
            </a:r>
          </a:p>
          <a:p>
            <a:r>
              <a:rPr lang="de-DE" dirty="0">
                <a:cs typeface="Arial"/>
              </a:rPr>
              <a:t>IBM Quantum </a:t>
            </a:r>
            <a:br>
              <a:rPr lang="de-DE" dirty="0">
                <a:cs typeface="Arial"/>
              </a:rPr>
            </a:br>
            <a:r>
              <a:rPr lang="de-DE" dirty="0">
                <a:cs typeface="Arial"/>
              </a:rPr>
              <a:t>Computer</a:t>
            </a:r>
          </a:p>
        </p:txBody>
      </p:sp>
      <p:pic>
        <p:nvPicPr>
          <p:cNvPr id="8" name="Grafik 10">
            <a:extLst>
              <a:ext uri="{FF2B5EF4-FFF2-40B4-BE49-F238E27FC236}">
                <a16:creationId xmlns:a16="http://schemas.microsoft.com/office/drawing/2014/main" id="{30577B7C-8E30-CF44-66B4-598A94E35F5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836" t="6796" r="12788" b="10922"/>
          <a:stretch/>
        </p:blipFill>
        <p:spPr>
          <a:xfrm>
            <a:off x="4362292" y="636526"/>
            <a:ext cx="2091663" cy="2019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9320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69B2AB9-0A03-8D87-83E4-73E593914C5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B3E4023-3B93-7144-AB24-A5387DB88F56}" type="datetime1">
              <a:rPr lang="de-DE" smtClean="0"/>
              <a:t>15.12.2022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FA80A07-8321-F661-ADBB-407A71599A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657B7CB-58CE-C541-849D-632C3B6C9161}" type="slidenum">
              <a:rPr lang="de-DE" smtClean="0"/>
              <a:pPr/>
              <a:t>25</a:t>
            </a:fld>
            <a:endParaRPr lang="de-DE"/>
          </a:p>
          <a:p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47DE0B26-0A78-9AE4-F429-5219B8904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dirty="0"/>
              <a:t>Kryptographie</a:t>
            </a:r>
            <a:endParaRPr lang="de-DE" sz="3600" b="1" dirty="0"/>
          </a:p>
        </p:txBody>
      </p:sp>
      <p:sp>
        <p:nvSpPr>
          <p:cNvPr id="9" name="Datumsplatzhalter 4">
            <a:extLst>
              <a:ext uri="{FF2B5EF4-FFF2-40B4-BE49-F238E27FC236}">
                <a16:creationId xmlns:a16="http://schemas.microsoft.com/office/drawing/2014/main" id="{09050D12-6CC2-DE31-AB49-FC5F7D15FCAB}"/>
              </a:ext>
            </a:extLst>
          </p:cNvPr>
          <p:cNvSpPr txBox="1">
            <a:spLocks/>
          </p:cNvSpPr>
          <p:nvPr/>
        </p:nvSpPr>
        <p:spPr>
          <a:xfrm>
            <a:off x="7958667" y="4785815"/>
            <a:ext cx="956473" cy="3573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457200" rtl="0" eaLnBrk="1" latinLnBrk="0" hangingPunct="1">
              <a:defRPr sz="12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3E4023-3B93-7144-AB24-A5387DB88F56}" type="datetime1">
              <a:rPr lang="de-DE" smtClean="0"/>
              <a:pPr/>
              <a:t>15.12.2022</a:t>
            </a:fld>
            <a:endParaRPr lang="de-DE" dirty="0"/>
          </a:p>
        </p:txBody>
      </p:sp>
      <p:sp>
        <p:nvSpPr>
          <p:cNvPr id="10" name="Foliennummernplatzhalter 5">
            <a:extLst>
              <a:ext uri="{FF2B5EF4-FFF2-40B4-BE49-F238E27FC236}">
                <a16:creationId xmlns:a16="http://schemas.microsoft.com/office/drawing/2014/main" id="{CA55CD7F-3DAB-7E28-7705-C152D59FA03B}"/>
              </a:ext>
            </a:extLst>
          </p:cNvPr>
          <p:cNvSpPr txBox="1">
            <a:spLocks/>
          </p:cNvSpPr>
          <p:nvPr/>
        </p:nvSpPr>
        <p:spPr>
          <a:xfrm>
            <a:off x="7826685" y="4630911"/>
            <a:ext cx="1076359" cy="333916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r" defTabSz="457200" rtl="0" eaLnBrk="1" latinLnBrk="0" hangingPunct="1">
              <a:defRPr sz="12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657B7CB-58CE-C541-849D-632C3B6C9161}" type="slidenum">
              <a:rPr lang="de-DE" smtClean="0"/>
              <a:pPr/>
              <a:t>25</a:t>
            </a:fld>
            <a:endParaRPr lang="de-DE"/>
          </a:p>
          <a:p>
            <a:endParaRPr lang="de-DE" dirty="0"/>
          </a:p>
        </p:txBody>
      </p:sp>
      <p:pic>
        <p:nvPicPr>
          <p:cNvPr id="2" name="Grafik 13" descr="Ein Bild, das Text, Visitenkarte, Vektorgrafiken, Screenshot enthält.&#10;&#10;Beschreibung automatisch generiert.">
            <a:extLst>
              <a:ext uri="{FF2B5EF4-FFF2-40B4-BE49-F238E27FC236}">
                <a16:creationId xmlns:a16="http://schemas.microsoft.com/office/drawing/2014/main" id="{888F1513-989B-C3C1-03E2-D866F1B924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5969" y="1471304"/>
            <a:ext cx="6958012" cy="3008138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33520D87-85F3-3EBC-DD37-75A1E64EF107}"/>
              </a:ext>
            </a:extLst>
          </p:cNvPr>
          <p:cNvSpPr/>
          <p:nvPr/>
        </p:nvSpPr>
        <p:spPr>
          <a:xfrm>
            <a:off x="4483205" y="2308199"/>
            <a:ext cx="772706" cy="47042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A2D0212F-E78A-8A40-E999-5BF6BF245CAC}"/>
              </a:ext>
            </a:extLst>
          </p:cNvPr>
          <p:cNvSpPr txBox="1"/>
          <p:nvPr/>
        </p:nvSpPr>
        <p:spPr>
          <a:xfrm>
            <a:off x="528991" y="1076876"/>
            <a:ext cx="233323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de-DE" dirty="0">
              <a:cs typeface="Arial"/>
            </a:endParaRPr>
          </a:p>
        </p:txBody>
      </p:sp>
      <p:pic>
        <p:nvPicPr>
          <p:cNvPr id="8" name="Grafik 10">
            <a:extLst>
              <a:ext uri="{FF2B5EF4-FFF2-40B4-BE49-F238E27FC236}">
                <a16:creationId xmlns:a16="http://schemas.microsoft.com/office/drawing/2014/main" id="{30577B7C-8E30-CF44-66B4-598A94E35F5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836" t="6796" r="12788" b="10922"/>
          <a:stretch/>
        </p:blipFill>
        <p:spPr>
          <a:xfrm>
            <a:off x="4362292" y="636526"/>
            <a:ext cx="2091663" cy="2019427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4B938D85-64D9-7FA8-ABC8-D2995418CD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5336" y="2090738"/>
            <a:ext cx="971550" cy="962025"/>
          </a:xfrm>
          <a:prstGeom prst="rect">
            <a:avLst/>
          </a:prstGeom>
        </p:spPr>
      </p:pic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2A33155A-B633-FA40-6D2D-E59F8D2FEB91}"/>
              </a:ext>
            </a:extLst>
          </p:cNvPr>
          <p:cNvCxnSpPr/>
          <p:nvPr/>
        </p:nvCxnSpPr>
        <p:spPr>
          <a:xfrm>
            <a:off x="619676" y="1868946"/>
            <a:ext cx="300392" cy="881339"/>
          </a:xfrm>
          <a:prstGeom prst="straightConnector1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59690BAB-2A1B-E7F9-CA7D-0F08A29CE026}"/>
              </a:ext>
            </a:extLst>
          </p:cNvPr>
          <p:cNvCxnSpPr>
            <a:cxnSpLocks/>
          </p:cNvCxnSpPr>
          <p:nvPr/>
        </p:nvCxnSpPr>
        <p:spPr>
          <a:xfrm flipH="1">
            <a:off x="1902481" y="1850054"/>
            <a:ext cx="266384" cy="900231"/>
          </a:xfrm>
          <a:prstGeom prst="straightConnector1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Grafik 15" descr="Trompete mit einfarbiger Füllung">
            <a:extLst>
              <a:ext uri="{FF2B5EF4-FFF2-40B4-BE49-F238E27FC236}">
                <a16:creationId xmlns:a16="http://schemas.microsoft.com/office/drawing/2014/main" id="{5195BA73-4579-20AF-C2EE-26F5CEA2F2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-2760000">
            <a:off x="43453" y="1165198"/>
            <a:ext cx="914400" cy="914400"/>
          </a:xfrm>
          <a:prstGeom prst="rect">
            <a:avLst/>
          </a:prstGeom>
        </p:spPr>
      </p:pic>
      <p:pic>
        <p:nvPicPr>
          <p:cNvPr id="11" name="Grafik 15">
            <a:extLst>
              <a:ext uri="{FF2B5EF4-FFF2-40B4-BE49-F238E27FC236}">
                <a16:creationId xmlns:a16="http://schemas.microsoft.com/office/drawing/2014/main" id="{13576133-F0AA-B061-E50E-7B0E5025EA6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5540" y="713667"/>
            <a:ext cx="1463229" cy="1458505"/>
          </a:xfrm>
          <a:prstGeom prst="rect">
            <a:avLst/>
          </a:prstGeo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69E98485-3C32-8EE9-7CD4-BAF394BA0EC1}"/>
              </a:ext>
            </a:extLst>
          </p:cNvPr>
          <p:cNvSpPr txBox="1"/>
          <p:nvPr/>
        </p:nvSpPr>
        <p:spPr>
          <a:xfrm>
            <a:off x="528991" y="3315644"/>
            <a:ext cx="1539743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dirty="0">
                <a:cs typeface="Arial"/>
              </a:rPr>
              <a:t>Der Q. Comp. gewinnt mit ordentlich Vorsprung.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514500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69B2AB9-0A03-8D87-83E4-73E593914C5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B3E4023-3B93-7144-AB24-A5387DB88F56}" type="datetime1">
              <a:rPr lang="de-DE" smtClean="0"/>
              <a:t>15.12.2022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FA80A07-8321-F661-ADBB-407A71599A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657B7CB-58CE-C541-849D-632C3B6C9161}" type="slidenum">
              <a:rPr lang="de-DE" smtClean="0"/>
              <a:pPr/>
              <a:t>26</a:t>
            </a:fld>
            <a:endParaRPr lang="de-DE"/>
          </a:p>
          <a:p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47DE0B26-0A78-9AE4-F429-5219B8904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dirty="0"/>
              <a:t>Kryptographie</a:t>
            </a:r>
            <a:endParaRPr lang="de-DE" sz="3600" b="1" dirty="0"/>
          </a:p>
        </p:txBody>
      </p:sp>
      <p:sp>
        <p:nvSpPr>
          <p:cNvPr id="9" name="Datumsplatzhalter 4">
            <a:extLst>
              <a:ext uri="{FF2B5EF4-FFF2-40B4-BE49-F238E27FC236}">
                <a16:creationId xmlns:a16="http://schemas.microsoft.com/office/drawing/2014/main" id="{09050D12-6CC2-DE31-AB49-FC5F7D15FCAB}"/>
              </a:ext>
            </a:extLst>
          </p:cNvPr>
          <p:cNvSpPr txBox="1">
            <a:spLocks/>
          </p:cNvSpPr>
          <p:nvPr/>
        </p:nvSpPr>
        <p:spPr>
          <a:xfrm>
            <a:off x="7958667" y="4785815"/>
            <a:ext cx="956473" cy="3573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457200" rtl="0" eaLnBrk="1" latinLnBrk="0" hangingPunct="1">
              <a:defRPr sz="12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3E4023-3B93-7144-AB24-A5387DB88F56}" type="datetime1">
              <a:rPr lang="de-DE" smtClean="0"/>
              <a:pPr/>
              <a:t>15.12.2022</a:t>
            </a:fld>
            <a:endParaRPr lang="de-DE" dirty="0"/>
          </a:p>
        </p:txBody>
      </p:sp>
      <p:sp>
        <p:nvSpPr>
          <p:cNvPr id="10" name="Foliennummernplatzhalter 5">
            <a:extLst>
              <a:ext uri="{FF2B5EF4-FFF2-40B4-BE49-F238E27FC236}">
                <a16:creationId xmlns:a16="http://schemas.microsoft.com/office/drawing/2014/main" id="{CA55CD7F-3DAB-7E28-7705-C152D59FA03B}"/>
              </a:ext>
            </a:extLst>
          </p:cNvPr>
          <p:cNvSpPr txBox="1">
            <a:spLocks/>
          </p:cNvSpPr>
          <p:nvPr/>
        </p:nvSpPr>
        <p:spPr>
          <a:xfrm>
            <a:off x="7826685" y="4630911"/>
            <a:ext cx="1076359" cy="333916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r" defTabSz="457200" rtl="0" eaLnBrk="1" latinLnBrk="0" hangingPunct="1">
              <a:defRPr sz="12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657B7CB-58CE-C541-849D-632C3B6C9161}" type="slidenum">
              <a:rPr lang="de-DE" smtClean="0"/>
              <a:pPr/>
              <a:t>26</a:t>
            </a:fld>
            <a:endParaRPr lang="de-DE"/>
          </a:p>
          <a:p>
            <a:endParaRPr lang="de-DE" dirty="0"/>
          </a:p>
        </p:txBody>
      </p:sp>
      <p:pic>
        <p:nvPicPr>
          <p:cNvPr id="2" name="Grafik 13" descr="Ein Bild, das Text, Visitenkarte, Vektorgrafiken, Screenshot enthält.&#10;&#10;Beschreibung automatisch generiert.">
            <a:extLst>
              <a:ext uri="{FF2B5EF4-FFF2-40B4-BE49-F238E27FC236}">
                <a16:creationId xmlns:a16="http://schemas.microsoft.com/office/drawing/2014/main" id="{888F1513-989B-C3C1-03E2-D866F1B924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5969" y="1471304"/>
            <a:ext cx="6958012" cy="3008138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33520D87-85F3-3EBC-DD37-75A1E64EF107}"/>
              </a:ext>
            </a:extLst>
          </p:cNvPr>
          <p:cNvSpPr/>
          <p:nvPr/>
        </p:nvSpPr>
        <p:spPr>
          <a:xfrm>
            <a:off x="4483205" y="2308199"/>
            <a:ext cx="772706" cy="47042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A2D0212F-E78A-8A40-E999-5BF6BF245CAC}"/>
              </a:ext>
            </a:extLst>
          </p:cNvPr>
          <p:cNvSpPr txBox="1"/>
          <p:nvPr/>
        </p:nvSpPr>
        <p:spPr>
          <a:xfrm>
            <a:off x="528991" y="1076876"/>
            <a:ext cx="233323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de-DE" dirty="0">
              <a:cs typeface="Arial"/>
            </a:endParaRPr>
          </a:p>
        </p:txBody>
      </p:sp>
      <p:pic>
        <p:nvPicPr>
          <p:cNvPr id="8" name="Grafik 10">
            <a:extLst>
              <a:ext uri="{FF2B5EF4-FFF2-40B4-BE49-F238E27FC236}">
                <a16:creationId xmlns:a16="http://schemas.microsoft.com/office/drawing/2014/main" id="{30577B7C-8E30-CF44-66B4-598A94E35F5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836" t="6796" r="12788" b="10922"/>
          <a:stretch/>
        </p:blipFill>
        <p:spPr>
          <a:xfrm>
            <a:off x="4362292" y="636526"/>
            <a:ext cx="2091663" cy="2019427"/>
          </a:xfrm>
          <a:prstGeom prst="rect">
            <a:avLst/>
          </a:prstGeom>
        </p:spPr>
      </p:pic>
      <p:sp>
        <p:nvSpPr>
          <p:cNvPr id="17" name="Textfeld 16">
            <a:extLst>
              <a:ext uri="{FF2B5EF4-FFF2-40B4-BE49-F238E27FC236}">
                <a16:creationId xmlns:a16="http://schemas.microsoft.com/office/drawing/2014/main" id="{C23D8AB7-CE1C-BFDD-B041-DEE988A50104}"/>
              </a:ext>
            </a:extLst>
          </p:cNvPr>
          <p:cNvSpPr txBox="1"/>
          <p:nvPr/>
        </p:nvSpPr>
        <p:spPr>
          <a:xfrm>
            <a:off x="1256355" y="916288"/>
            <a:ext cx="2418247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dirty="0">
                <a:cs typeface="Arial"/>
              </a:rPr>
              <a:t>Die Preisfrage ist nun: </a:t>
            </a:r>
          </a:p>
          <a:p>
            <a:endParaRPr lang="de-DE" dirty="0">
              <a:cs typeface="Arial"/>
            </a:endParaRPr>
          </a:p>
          <a:p>
            <a:r>
              <a:rPr lang="de-DE" dirty="0">
                <a:cs typeface="Arial"/>
              </a:rPr>
              <a:t>Warum?</a:t>
            </a:r>
          </a:p>
        </p:txBody>
      </p:sp>
    </p:spTree>
    <p:extLst>
      <p:ext uri="{BB962C8B-B14F-4D97-AF65-F5344CB8AC3E}">
        <p14:creationId xmlns:p14="http://schemas.microsoft.com/office/powerpoint/2010/main" val="686918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69B2AB9-0A03-8D87-83E4-73E593914C5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B3E4023-3B93-7144-AB24-A5387DB88F56}" type="datetime1">
              <a:rPr lang="de-DE" smtClean="0"/>
              <a:t>15.12.2022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FA80A07-8321-F661-ADBB-407A71599A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657B7CB-58CE-C541-849D-632C3B6C9161}" type="slidenum">
              <a:rPr lang="de-DE" smtClean="0"/>
              <a:pPr/>
              <a:t>27</a:t>
            </a:fld>
            <a:endParaRPr lang="de-DE"/>
          </a:p>
          <a:p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47DE0B26-0A78-9AE4-F429-5219B8904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dirty="0"/>
              <a:t>Kryptographie</a:t>
            </a:r>
            <a:endParaRPr lang="de-DE" sz="3600" b="1" dirty="0"/>
          </a:p>
        </p:txBody>
      </p:sp>
      <p:sp>
        <p:nvSpPr>
          <p:cNvPr id="9" name="Datumsplatzhalter 4">
            <a:extLst>
              <a:ext uri="{FF2B5EF4-FFF2-40B4-BE49-F238E27FC236}">
                <a16:creationId xmlns:a16="http://schemas.microsoft.com/office/drawing/2014/main" id="{09050D12-6CC2-DE31-AB49-FC5F7D15FCAB}"/>
              </a:ext>
            </a:extLst>
          </p:cNvPr>
          <p:cNvSpPr txBox="1">
            <a:spLocks/>
          </p:cNvSpPr>
          <p:nvPr/>
        </p:nvSpPr>
        <p:spPr>
          <a:xfrm>
            <a:off x="7958667" y="4785815"/>
            <a:ext cx="956473" cy="3573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457200" rtl="0" eaLnBrk="1" latinLnBrk="0" hangingPunct="1">
              <a:defRPr sz="12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3E4023-3B93-7144-AB24-A5387DB88F56}" type="datetime1">
              <a:rPr lang="de-DE" smtClean="0"/>
              <a:pPr/>
              <a:t>15.12.2022</a:t>
            </a:fld>
            <a:endParaRPr lang="de-DE" dirty="0"/>
          </a:p>
        </p:txBody>
      </p:sp>
      <p:sp>
        <p:nvSpPr>
          <p:cNvPr id="10" name="Foliennummernplatzhalter 5">
            <a:extLst>
              <a:ext uri="{FF2B5EF4-FFF2-40B4-BE49-F238E27FC236}">
                <a16:creationId xmlns:a16="http://schemas.microsoft.com/office/drawing/2014/main" id="{CA55CD7F-3DAB-7E28-7705-C152D59FA03B}"/>
              </a:ext>
            </a:extLst>
          </p:cNvPr>
          <p:cNvSpPr txBox="1">
            <a:spLocks/>
          </p:cNvSpPr>
          <p:nvPr/>
        </p:nvSpPr>
        <p:spPr>
          <a:xfrm>
            <a:off x="7826685" y="4630911"/>
            <a:ext cx="1076359" cy="333916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r" defTabSz="457200" rtl="0" eaLnBrk="1" latinLnBrk="0" hangingPunct="1">
              <a:defRPr sz="12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657B7CB-58CE-C541-849D-632C3B6C9161}" type="slidenum">
              <a:rPr lang="de-DE" smtClean="0"/>
              <a:pPr/>
              <a:t>27</a:t>
            </a:fld>
            <a:endParaRPr lang="de-DE"/>
          </a:p>
          <a:p>
            <a:endParaRPr lang="de-DE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A2D0212F-E78A-8A40-E999-5BF6BF245CAC}"/>
              </a:ext>
            </a:extLst>
          </p:cNvPr>
          <p:cNvSpPr txBox="1"/>
          <p:nvPr/>
        </p:nvSpPr>
        <p:spPr>
          <a:xfrm>
            <a:off x="528991" y="1076876"/>
            <a:ext cx="233323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de-DE" dirty="0">
              <a:cs typeface="Arial"/>
            </a:endParaRP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C23D8AB7-CE1C-BFDD-B041-DEE988A50104}"/>
              </a:ext>
            </a:extLst>
          </p:cNvPr>
          <p:cNvSpPr txBox="1"/>
          <p:nvPr/>
        </p:nvSpPr>
        <p:spPr>
          <a:xfrm>
            <a:off x="1256355" y="916288"/>
            <a:ext cx="7556776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dirty="0">
                <a:cs typeface="Arial"/>
              </a:rPr>
              <a:t>Die Preisfrage ist nun: </a:t>
            </a:r>
          </a:p>
          <a:p>
            <a:endParaRPr lang="de-DE" dirty="0">
              <a:cs typeface="Arial"/>
            </a:endParaRPr>
          </a:p>
          <a:p>
            <a:r>
              <a:rPr lang="de-DE" dirty="0">
                <a:cs typeface="Arial"/>
              </a:rPr>
              <a:t>Warum?</a:t>
            </a:r>
            <a:br>
              <a:rPr lang="de-DE" dirty="0">
                <a:cs typeface="Arial"/>
              </a:rPr>
            </a:br>
            <a:br>
              <a:rPr lang="de-DE" dirty="0">
                <a:cs typeface="Arial"/>
              </a:rPr>
            </a:br>
            <a:r>
              <a:rPr lang="de-DE" dirty="0">
                <a:cs typeface="Arial"/>
              </a:rPr>
              <a:t>Ein Computer codiert den </a:t>
            </a:r>
            <a:r>
              <a:rPr lang="de-DE" dirty="0" err="1">
                <a:cs typeface="Arial"/>
              </a:rPr>
              <a:t>Coin</a:t>
            </a:r>
            <a:r>
              <a:rPr lang="de-DE" dirty="0">
                <a:cs typeface="Arial"/>
              </a:rPr>
              <a:t> Flip (blau oder rot) in einen Bit.</a:t>
            </a:r>
          </a:p>
          <a:p>
            <a:endParaRPr lang="de-DE" dirty="0">
              <a:cs typeface="Arial"/>
            </a:endParaRPr>
          </a:p>
          <a:p>
            <a:endParaRPr lang="de-DE" dirty="0">
              <a:cs typeface="Arial"/>
            </a:endParaRPr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70DF95CE-D109-9516-DD8D-763722565C48}"/>
              </a:ext>
            </a:extLst>
          </p:cNvPr>
          <p:cNvSpPr/>
          <p:nvPr/>
        </p:nvSpPr>
        <p:spPr>
          <a:xfrm>
            <a:off x="2527956" y="2763390"/>
            <a:ext cx="914400" cy="9144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A82393D6-BA69-4692-3BE9-FBD73E4E1E2E}"/>
              </a:ext>
            </a:extLst>
          </p:cNvPr>
          <p:cNvSpPr/>
          <p:nvPr/>
        </p:nvSpPr>
        <p:spPr>
          <a:xfrm>
            <a:off x="4520751" y="2763390"/>
            <a:ext cx="914400" cy="9144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1CF53303-0D99-93B1-581C-141044274997}"/>
              </a:ext>
            </a:extLst>
          </p:cNvPr>
          <p:cNvSpPr txBox="1"/>
          <p:nvPr/>
        </p:nvSpPr>
        <p:spPr>
          <a:xfrm>
            <a:off x="2832652" y="3861352"/>
            <a:ext cx="241520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dirty="0">
                <a:cs typeface="Arial"/>
              </a:rPr>
              <a:t>0</a:t>
            </a:r>
            <a:endParaRPr lang="de-DE" dirty="0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CDD52ECE-AB2F-2D93-586B-087D88801806}"/>
              </a:ext>
            </a:extLst>
          </p:cNvPr>
          <p:cNvSpPr txBox="1"/>
          <p:nvPr/>
        </p:nvSpPr>
        <p:spPr>
          <a:xfrm>
            <a:off x="4835386" y="3861352"/>
            <a:ext cx="241520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dirty="0">
                <a:cs typeface="Arial"/>
              </a:rPr>
              <a:t>1</a:t>
            </a:r>
            <a:endParaRPr lang="de-DE" dirty="0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87FDDAB0-3887-4858-4357-4409D1042C80}"/>
              </a:ext>
            </a:extLst>
          </p:cNvPr>
          <p:cNvSpPr txBox="1"/>
          <p:nvPr/>
        </p:nvSpPr>
        <p:spPr>
          <a:xfrm>
            <a:off x="1321903" y="3861351"/>
            <a:ext cx="241520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dirty="0">
                <a:cs typeface="Arial"/>
              </a:rPr>
              <a:t>Annahme: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474344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69B2AB9-0A03-8D87-83E4-73E593914C5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B3E4023-3B93-7144-AB24-A5387DB88F56}" type="datetime1">
              <a:rPr lang="de-DE" smtClean="0"/>
              <a:t>15.12.2022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FA80A07-8321-F661-ADBB-407A71599A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657B7CB-58CE-C541-849D-632C3B6C9161}" type="slidenum">
              <a:rPr lang="de-DE" smtClean="0"/>
              <a:pPr/>
              <a:t>28</a:t>
            </a:fld>
            <a:endParaRPr lang="de-DE"/>
          </a:p>
          <a:p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47DE0B26-0A78-9AE4-F429-5219B8904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dirty="0"/>
              <a:t>Kryptographie</a:t>
            </a:r>
            <a:endParaRPr lang="de-DE" sz="3600" b="1" dirty="0"/>
          </a:p>
        </p:txBody>
      </p:sp>
      <p:sp>
        <p:nvSpPr>
          <p:cNvPr id="9" name="Datumsplatzhalter 4">
            <a:extLst>
              <a:ext uri="{FF2B5EF4-FFF2-40B4-BE49-F238E27FC236}">
                <a16:creationId xmlns:a16="http://schemas.microsoft.com/office/drawing/2014/main" id="{09050D12-6CC2-DE31-AB49-FC5F7D15FCAB}"/>
              </a:ext>
            </a:extLst>
          </p:cNvPr>
          <p:cNvSpPr txBox="1">
            <a:spLocks/>
          </p:cNvSpPr>
          <p:nvPr/>
        </p:nvSpPr>
        <p:spPr>
          <a:xfrm>
            <a:off x="7958667" y="4785815"/>
            <a:ext cx="956473" cy="3573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457200" rtl="0" eaLnBrk="1" latinLnBrk="0" hangingPunct="1">
              <a:defRPr sz="12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3E4023-3B93-7144-AB24-A5387DB88F56}" type="datetime1">
              <a:rPr lang="de-DE" smtClean="0"/>
              <a:pPr/>
              <a:t>15.12.2022</a:t>
            </a:fld>
            <a:endParaRPr lang="de-DE" dirty="0"/>
          </a:p>
        </p:txBody>
      </p:sp>
      <p:sp>
        <p:nvSpPr>
          <p:cNvPr id="10" name="Foliennummernplatzhalter 5">
            <a:extLst>
              <a:ext uri="{FF2B5EF4-FFF2-40B4-BE49-F238E27FC236}">
                <a16:creationId xmlns:a16="http://schemas.microsoft.com/office/drawing/2014/main" id="{CA55CD7F-3DAB-7E28-7705-C152D59FA03B}"/>
              </a:ext>
            </a:extLst>
          </p:cNvPr>
          <p:cNvSpPr txBox="1">
            <a:spLocks/>
          </p:cNvSpPr>
          <p:nvPr/>
        </p:nvSpPr>
        <p:spPr>
          <a:xfrm>
            <a:off x="7826685" y="4630911"/>
            <a:ext cx="1076359" cy="333916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r" defTabSz="457200" rtl="0" eaLnBrk="1" latinLnBrk="0" hangingPunct="1">
              <a:defRPr sz="12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657B7CB-58CE-C541-849D-632C3B6C9161}" type="slidenum">
              <a:rPr lang="de-DE" smtClean="0"/>
              <a:pPr/>
              <a:t>28</a:t>
            </a:fld>
            <a:endParaRPr lang="de-DE"/>
          </a:p>
          <a:p>
            <a:endParaRPr lang="de-DE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A2D0212F-E78A-8A40-E999-5BF6BF245CAC}"/>
              </a:ext>
            </a:extLst>
          </p:cNvPr>
          <p:cNvSpPr txBox="1"/>
          <p:nvPr/>
        </p:nvSpPr>
        <p:spPr>
          <a:xfrm>
            <a:off x="528991" y="1076876"/>
            <a:ext cx="233323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de-DE" dirty="0">
              <a:cs typeface="Arial"/>
            </a:endParaRP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C23D8AB7-CE1C-BFDD-B041-DEE988A50104}"/>
              </a:ext>
            </a:extLst>
          </p:cNvPr>
          <p:cNvSpPr txBox="1"/>
          <p:nvPr/>
        </p:nvSpPr>
        <p:spPr>
          <a:xfrm>
            <a:off x="1256355" y="916288"/>
            <a:ext cx="7556776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dirty="0">
                <a:cs typeface="Arial"/>
              </a:rPr>
              <a:t>Die Preisfrage ist nun: </a:t>
            </a:r>
          </a:p>
          <a:p>
            <a:endParaRPr lang="de-DE" dirty="0">
              <a:cs typeface="Arial"/>
            </a:endParaRPr>
          </a:p>
          <a:p>
            <a:r>
              <a:rPr lang="de-DE" dirty="0">
                <a:cs typeface="Arial"/>
              </a:rPr>
              <a:t>Warum?</a:t>
            </a:r>
            <a:br>
              <a:rPr lang="de-DE" dirty="0">
                <a:cs typeface="Arial"/>
              </a:rPr>
            </a:br>
            <a:br>
              <a:rPr lang="de-DE" dirty="0">
                <a:cs typeface="Arial"/>
              </a:rPr>
            </a:br>
            <a:r>
              <a:rPr lang="de-DE" dirty="0">
                <a:cs typeface="Arial"/>
              </a:rPr>
              <a:t>Ein Computer codiert den </a:t>
            </a:r>
            <a:r>
              <a:rPr lang="de-DE" dirty="0" err="1">
                <a:cs typeface="Arial"/>
              </a:rPr>
              <a:t>Coin</a:t>
            </a:r>
            <a:r>
              <a:rPr lang="de-DE" dirty="0">
                <a:cs typeface="Arial"/>
              </a:rPr>
              <a:t> Flip (blau oder rot) in einen Bit.</a:t>
            </a:r>
          </a:p>
          <a:p>
            <a:endParaRPr lang="de-DE" dirty="0">
              <a:cs typeface="Arial"/>
            </a:endParaRPr>
          </a:p>
          <a:p>
            <a:endParaRPr lang="de-DE" dirty="0">
              <a:cs typeface="Arial"/>
            </a:endParaRPr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70DF95CE-D109-9516-DD8D-763722565C48}"/>
              </a:ext>
            </a:extLst>
          </p:cNvPr>
          <p:cNvSpPr/>
          <p:nvPr/>
        </p:nvSpPr>
        <p:spPr>
          <a:xfrm>
            <a:off x="2527956" y="2763390"/>
            <a:ext cx="914400" cy="9144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A82393D6-BA69-4692-3BE9-FBD73E4E1E2E}"/>
              </a:ext>
            </a:extLst>
          </p:cNvPr>
          <p:cNvSpPr/>
          <p:nvPr/>
        </p:nvSpPr>
        <p:spPr>
          <a:xfrm>
            <a:off x="4520751" y="2763390"/>
            <a:ext cx="914400" cy="9144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1CF53303-0D99-93B1-581C-141044274997}"/>
              </a:ext>
            </a:extLst>
          </p:cNvPr>
          <p:cNvSpPr txBox="1"/>
          <p:nvPr/>
        </p:nvSpPr>
        <p:spPr>
          <a:xfrm>
            <a:off x="2832652" y="3861352"/>
            <a:ext cx="241520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dirty="0">
                <a:cs typeface="Arial"/>
              </a:rPr>
              <a:t>0</a:t>
            </a:r>
            <a:endParaRPr lang="de-DE" dirty="0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CDD52ECE-AB2F-2D93-586B-087D88801806}"/>
              </a:ext>
            </a:extLst>
          </p:cNvPr>
          <p:cNvSpPr txBox="1"/>
          <p:nvPr/>
        </p:nvSpPr>
        <p:spPr>
          <a:xfrm>
            <a:off x="4835386" y="3861352"/>
            <a:ext cx="241520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dirty="0">
                <a:cs typeface="Arial"/>
              </a:rPr>
              <a:t>1</a:t>
            </a:r>
            <a:endParaRPr lang="de-DE" dirty="0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87FDDAB0-3887-4858-4357-4409D1042C80}"/>
              </a:ext>
            </a:extLst>
          </p:cNvPr>
          <p:cNvSpPr txBox="1"/>
          <p:nvPr/>
        </p:nvSpPr>
        <p:spPr>
          <a:xfrm>
            <a:off x="1321903" y="3861351"/>
            <a:ext cx="241520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dirty="0">
                <a:cs typeface="Arial"/>
              </a:rPr>
              <a:t>Annahme:</a:t>
            </a:r>
            <a:endParaRPr lang="de-DE" dirty="0"/>
          </a:p>
        </p:txBody>
      </p:sp>
      <p:pic>
        <p:nvPicPr>
          <p:cNvPr id="18" name="Grafik 18" descr="Informationen mit einfarbiger Füllung">
            <a:extLst>
              <a:ext uri="{FF2B5EF4-FFF2-40B4-BE49-F238E27FC236}">
                <a16:creationId xmlns:a16="http://schemas.microsoft.com/office/drawing/2014/main" id="{16241C49-A2DA-60A3-A9DE-D17866A754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01408" y="2765563"/>
            <a:ext cx="1749286" cy="1749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8548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69B2AB9-0A03-8D87-83E4-73E593914C5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B3E4023-3B93-7144-AB24-A5387DB88F56}" type="datetime1">
              <a:rPr lang="de-DE" smtClean="0"/>
              <a:t>15.12.2022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FA80A07-8321-F661-ADBB-407A71599A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657B7CB-58CE-C541-849D-632C3B6C9161}" type="slidenum">
              <a:rPr lang="de-DE" smtClean="0"/>
              <a:pPr/>
              <a:t>29</a:t>
            </a:fld>
            <a:endParaRPr lang="de-DE"/>
          </a:p>
          <a:p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47DE0B26-0A78-9AE4-F429-5219B8904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dirty="0"/>
              <a:t>Kryptographie</a:t>
            </a:r>
            <a:endParaRPr lang="de-DE" sz="3600" b="1" dirty="0"/>
          </a:p>
        </p:txBody>
      </p:sp>
      <p:sp>
        <p:nvSpPr>
          <p:cNvPr id="9" name="Datumsplatzhalter 4">
            <a:extLst>
              <a:ext uri="{FF2B5EF4-FFF2-40B4-BE49-F238E27FC236}">
                <a16:creationId xmlns:a16="http://schemas.microsoft.com/office/drawing/2014/main" id="{09050D12-6CC2-DE31-AB49-FC5F7D15FCAB}"/>
              </a:ext>
            </a:extLst>
          </p:cNvPr>
          <p:cNvSpPr txBox="1">
            <a:spLocks/>
          </p:cNvSpPr>
          <p:nvPr/>
        </p:nvSpPr>
        <p:spPr>
          <a:xfrm>
            <a:off x="7958667" y="4785815"/>
            <a:ext cx="956473" cy="3573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457200" rtl="0" eaLnBrk="1" latinLnBrk="0" hangingPunct="1">
              <a:defRPr sz="12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3E4023-3B93-7144-AB24-A5387DB88F56}" type="datetime1">
              <a:rPr lang="de-DE" smtClean="0"/>
              <a:pPr/>
              <a:t>15.12.2022</a:t>
            </a:fld>
            <a:endParaRPr lang="de-DE" dirty="0"/>
          </a:p>
        </p:txBody>
      </p:sp>
      <p:sp>
        <p:nvSpPr>
          <p:cNvPr id="10" name="Foliennummernplatzhalter 5">
            <a:extLst>
              <a:ext uri="{FF2B5EF4-FFF2-40B4-BE49-F238E27FC236}">
                <a16:creationId xmlns:a16="http://schemas.microsoft.com/office/drawing/2014/main" id="{CA55CD7F-3DAB-7E28-7705-C152D59FA03B}"/>
              </a:ext>
            </a:extLst>
          </p:cNvPr>
          <p:cNvSpPr txBox="1">
            <a:spLocks/>
          </p:cNvSpPr>
          <p:nvPr/>
        </p:nvSpPr>
        <p:spPr>
          <a:xfrm>
            <a:off x="7826685" y="4630911"/>
            <a:ext cx="1076359" cy="333916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r" defTabSz="457200" rtl="0" eaLnBrk="1" latinLnBrk="0" hangingPunct="1">
              <a:defRPr sz="12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657B7CB-58CE-C541-849D-632C3B6C9161}" type="slidenum">
              <a:rPr lang="de-DE" smtClean="0"/>
              <a:pPr/>
              <a:t>29</a:t>
            </a:fld>
            <a:endParaRPr lang="de-DE"/>
          </a:p>
          <a:p>
            <a:endParaRPr lang="de-DE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A2D0212F-E78A-8A40-E999-5BF6BF245CAC}"/>
              </a:ext>
            </a:extLst>
          </p:cNvPr>
          <p:cNvSpPr txBox="1"/>
          <p:nvPr/>
        </p:nvSpPr>
        <p:spPr>
          <a:xfrm>
            <a:off x="528991" y="1076876"/>
            <a:ext cx="233323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de-DE" dirty="0">
              <a:cs typeface="Arial"/>
            </a:endParaRP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C23D8AB7-CE1C-BFDD-B041-DEE988A50104}"/>
              </a:ext>
            </a:extLst>
          </p:cNvPr>
          <p:cNvSpPr txBox="1"/>
          <p:nvPr/>
        </p:nvSpPr>
        <p:spPr>
          <a:xfrm>
            <a:off x="1256355" y="916288"/>
            <a:ext cx="7556776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dirty="0">
                <a:cs typeface="Arial"/>
              </a:rPr>
              <a:t>Die Preisfrage ist nun: </a:t>
            </a:r>
          </a:p>
          <a:p>
            <a:endParaRPr lang="de-DE" dirty="0">
              <a:cs typeface="Arial"/>
            </a:endParaRPr>
          </a:p>
          <a:p>
            <a:r>
              <a:rPr lang="de-DE" dirty="0">
                <a:cs typeface="Arial"/>
              </a:rPr>
              <a:t>Warum?</a:t>
            </a:r>
            <a:br>
              <a:rPr lang="de-DE" dirty="0">
                <a:cs typeface="Arial"/>
              </a:rPr>
            </a:br>
            <a:br>
              <a:rPr lang="de-DE" dirty="0">
                <a:cs typeface="Arial"/>
              </a:rPr>
            </a:br>
            <a:r>
              <a:rPr lang="de-DE" dirty="0">
                <a:cs typeface="Arial"/>
              </a:rPr>
              <a:t>Ein Computer codiert den </a:t>
            </a:r>
            <a:r>
              <a:rPr lang="de-DE" dirty="0" err="1">
                <a:cs typeface="Arial"/>
              </a:rPr>
              <a:t>Coin</a:t>
            </a:r>
            <a:r>
              <a:rPr lang="de-DE" dirty="0">
                <a:cs typeface="Arial"/>
              </a:rPr>
              <a:t> Flip (blau oder rot) in einen Bit.</a:t>
            </a:r>
          </a:p>
          <a:p>
            <a:endParaRPr lang="de-DE" dirty="0">
              <a:cs typeface="Arial"/>
            </a:endParaRPr>
          </a:p>
          <a:p>
            <a:endParaRPr lang="de-DE" dirty="0">
              <a:cs typeface="Arial"/>
            </a:endParaRPr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70DF95CE-D109-9516-DD8D-763722565C48}"/>
              </a:ext>
            </a:extLst>
          </p:cNvPr>
          <p:cNvSpPr/>
          <p:nvPr/>
        </p:nvSpPr>
        <p:spPr>
          <a:xfrm>
            <a:off x="2527956" y="2763390"/>
            <a:ext cx="914400" cy="9144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A82393D6-BA69-4692-3BE9-FBD73E4E1E2E}"/>
              </a:ext>
            </a:extLst>
          </p:cNvPr>
          <p:cNvSpPr/>
          <p:nvPr/>
        </p:nvSpPr>
        <p:spPr>
          <a:xfrm>
            <a:off x="4520751" y="2763390"/>
            <a:ext cx="914400" cy="9144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1CF53303-0D99-93B1-581C-141044274997}"/>
              </a:ext>
            </a:extLst>
          </p:cNvPr>
          <p:cNvSpPr txBox="1"/>
          <p:nvPr/>
        </p:nvSpPr>
        <p:spPr>
          <a:xfrm>
            <a:off x="2832652" y="3861352"/>
            <a:ext cx="241520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dirty="0">
                <a:cs typeface="Arial"/>
              </a:rPr>
              <a:t>0</a:t>
            </a:r>
            <a:endParaRPr lang="de-DE" dirty="0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CDD52ECE-AB2F-2D93-586B-087D88801806}"/>
              </a:ext>
            </a:extLst>
          </p:cNvPr>
          <p:cNvSpPr txBox="1"/>
          <p:nvPr/>
        </p:nvSpPr>
        <p:spPr>
          <a:xfrm>
            <a:off x="4835386" y="3861352"/>
            <a:ext cx="241520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dirty="0">
                <a:cs typeface="Arial"/>
              </a:rPr>
              <a:t>1</a:t>
            </a:r>
            <a:endParaRPr lang="de-DE" dirty="0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87FDDAB0-3887-4858-4357-4409D1042C80}"/>
              </a:ext>
            </a:extLst>
          </p:cNvPr>
          <p:cNvSpPr txBox="1"/>
          <p:nvPr/>
        </p:nvSpPr>
        <p:spPr>
          <a:xfrm>
            <a:off x="1321903" y="3861351"/>
            <a:ext cx="241520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dirty="0">
                <a:cs typeface="Arial"/>
              </a:rPr>
              <a:t>Annahme:</a:t>
            </a:r>
            <a:endParaRPr lang="de-DE" dirty="0"/>
          </a:p>
        </p:txBody>
      </p:sp>
      <p:pic>
        <p:nvPicPr>
          <p:cNvPr id="18" name="Grafik 18" descr="Informationen mit einfarbiger Füllung">
            <a:extLst>
              <a:ext uri="{FF2B5EF4-FFF2-40B4-BE49-F238E27FC236}">
                <a16:creationId xmlns:a16="http://schemas.microsoft.com/office/drawing/2014/main" id="{16241C49-A2DA-60A3-A9DE-D17866A754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01408" y="2765563"/>
            <a:ext cx="1749286" cy="1749286"/>
          </a:xfrm>
          <a:prstGeom prst="rect">
            <a:avLst/>
          </a:prstGeom>
        </p:spPr>
      </p:pic>
      <p:pic>
        <p:nvPicPr>
          <p:cNvPr id="7" name="Grafik 7" descr="Ein Bild, das drinnen enthält.&#10;&#10;Beschreibung automatisch generiert.">
            <a:extLst>
              <a:ext uri="{FF2B5EF4-FFF2-40B4-BE49-F238E27FC236}">
                <a16:creationId xmlns:a16="http://schemas.microsoft.com/office/drawing/2014/main" id="{E6D8BB15-CA38-E678-F5B7-2DBA3F6C5C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5759" y="149150"/>
            <a:ext cx="2743200" cy="1829371"/>
          </a:xfrm>
          <a:prstGeom prst="rect">
            <a:avLst/>
          </a:prstGeom>
        </p:spPr>
      </p:pic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55815EC3-8544-A2FF-9E39-957C9B2BAFE4}"/>
              </a:ext>
            </a:extLst>
          </p:cNvPr>
          <p:cNvCxnSpPr/>
          <p:nvPr/>
        </p:nvCxnSpPr>
        <p:spPr>
          <a:xfrm>
            <a:off x="2544417" y="2745685"/>
            <a:ext cx="914400" cy="914400"/>
          </a:xfrm>
          <a:prstGeom prst="straightConnector1">
            <a:avLst/>
          </a:prstGeom>
          <a:ln w="571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DCED7F22-2FBF-B662-2531-F13CB3AC79CB}"/>
              </a:ext>
            </a:extLst>
          </p:cNvPr>
          <p:cNvCxnSpPr>
            <a:cxnSpLocks/>
          </p:cNvCxnSpPr>
          <p:nvPr/>
        </p:nvCxnSpPr>
        <p:spPr>
          <a:xfrm flipH="1">
            <a:off x="2544416" y="2800350"/>
            <a:ext cx="859734" cy="854766"/>
          </a:xfrm>
          <a:prstGeom prst="straightConnector1">
            <a:avLst/>
          </a:prstGeom>
          <a:ln w="571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969586B0-2EC4-7DED-4525-B2DBD693926C}"/>
              </a:ext>
            </a:extLst>
          </p:cNvPr>
          <p:cNvCxnSpPr>
            <a:cxnSpLocks/>
          </p:cNvCxnSpPr>
          <p:nvPr/>
        </p:nvCxnSpPr>
        <p:spPr>
          <a:xfrm flipH="1">
            <a:off x="4537622" y="2839685"/>
            <a:ext cx="819978" cy="854766"/>
          </a:xfrm>
          <a:prstGeom prst="straightConnector1">
            <a:avLst/>
          </a:prstGeom>
          <a:ln w="571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AEFD8CC2-9A61-E5B9-602D-0FD0E93DC797}"/>
              </a:ext>
            </a:extLst>
          </p:cNvPr>
          <p:cNvCxnSpPr>
            <a:cxnSpLocks/>
          </p:cNvCxnSpPr>
          <p:nvPr/>
        </p:nvCxnSpPr>
        <p:spPr>
          <a:xfrm>
            <a:off x="4641982" y="2834714"/>
            <a:ext cx="780222" cy="735497"/>
          </a:xfrm>
          <a:prstGeom prst="straightConnector1">
            <a:avLst/>
          </a:prstGeom>
          <a:ln w="571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82054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69B2AB9-0A03-8D87-83E4-73E593914C5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B3E4023-3B93-7144-AB24-A5387DB88F56}" type="datetime1">
              <a:rPr lang="de-DE" smtClean="0"/>
              <a:t>15.12.2022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FA80A07-8321-F661-ADBB-407A71599A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657B7CB-58CE-C541-849D-632C3B6C9161}" type="slidenum">
              <a:rPr lang="de-DE" smtClean="0"/>
              <a:pPr/>
              <a:t>3</a:t>
            </a:fld>
            <a:endParaRPr lang="de-DE"/>
          </a:p>
          <a:p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47DE0B26-0A78-9AE4-F429-5219B8904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dirty="0"/>
              <a:t>Kryptographie</a:t>
            </a:r>
            <a:endParaRPr lang="de-DE" sz="3600" b="1" dirty="0"/>
          </a:p>
        </p:txBody>
      </p:sp>
      <p:sp>
        <p:nvSpPr>
          <p:cNvPr id="9" name="Datumsplatzhalter 4">
            <a:extLst>
              <a:ext uri="{FF2B5EF4-FFF2-40B4-BE49-F238E27FC236}">
                <a16:creationId xmlns:a16="http://schemas.microsoft.com/office/drawing/2014/main" id="{09050D12-6CC2-DE31-AB49-FC5F7D15FCAB}"/>
              </a:ext>
            </a:extLst>
          </p:cNvPr>
          <p:cNvSpPr txBox="1">
            <a:spLocks/>
          </p:cNvSpPr>
          <p:nvPr/>
        </p:nvSpPr>
        <p:spPr>
          <a:xfrm>
            <a:off x="7958667" y="4785815"/>
            <a:ext cx="956473" cy="3573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457200" rtl="0" eaLnBrk="1" latinLnBrk="0" hangingPunct="1">
              <a:defRPr sz="12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3E4023-3B93-7144-AB24-A5387DB88F56}" type="datetime1">
              <a:rPr lang="de-DE" smtClean="0"/>
              <a:pPr/>
              <a:t>15.12.2022</a:t>
            </a:fld>
            <a:endParaRPr lang="de-DE" dirty="0"/>
          </a:p>
        </p:txBody>
      </p:sp>
      <p:sp>
        <p:nvSpPr>
          <p:cNvPr id="10" name="Foliennummernplatzhalter 5">
            <a:extLst>
              <a:ext uri="{FF2B5EF4-FFF2-40B4-BE49-F238E27FC236}">
                <a16:creationId xmlns:a16="http://schemas.microsoft.com/office/drawing/2014/main" id="{CA55CD7F-3DAB-7E28-7705-C152D59FA03B}"/>
              </a:ext>
            </a:extLst>
          </p:cNvPr>
          <p:cNvSpPr txBox="1">
            <a:spLocks/>
          </p:cNvSpPr>
          <p:nvPr/>
        </p:nvSpPr>
        <p:spPr>
          <a:xfrm>
            <a:off x="7826685" y="4630911"/>
            <a:ext cx="1076359" cy="333916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r" defTabSz="457200" rtl="0" eaLnBrk="1" latinLnBrk="0" hangingPunct="1">
              <a:defRPr sz="12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657B7CB-58CE-C541-849D-632C3B6C9161}" type="slidenum">
              <a:rPr lang="de-DE" smtClean="0"/>
              <a:pPr/>
              <a:t>3</a:t>
            </a:fld>
            <a:endParaRPr lang="de-DE"/>
          </a:p>
          <a:p>
            <a:endParaRPr lang="de-DE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2D6DC3BC-A793-B911-93EE-4063DAF84D99}"/>
              </a:ext>
            </a:extLst>
          </p:cNvPr>
          <p:cNvSpPr txBox="1"/>
          <p:nvPr/>
        </p:nvSpPr>
        <p:spPr>
          <a:xfrm>
            <a:off x="420491" y="971747"/>
            <a:ext cx="78558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Beispielrechnung: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0226AB34-151E-29EB-F5F1-94D602A027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1705" y="3784178"/>
            <a:ext cx="5666610" cy="775149"/>
          </a:xfrm>
          <a:prstGeom prst="rect">
            <a:avLst/>
          </a:prstGeom>
        </p:spPr>
      </p:pic>
      <p:pic>
        <p:nvPicPr>
          <p:cNvPr id="17" name="Grafik 16" descr="Frau">
            <a:extLst>
              <a:ext uri="{FF2B5EF4-FFF2-40B4-BE49-F238E27FC236}">
                <a16:creationId xmlns:a16="http://schemas.microsoft.com/office/drawing/2014/main" id="{2EEE9755-F484-43A4-1ED7-5ED7529110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6026" y="3243661"/>
            <a:ext cx="914400" cy="914400"/>
          </a:xfrm>
          <a:prstGeom prst="rect">
            <a:avLst/>
          </a:prstGeom>
        </p:spPr>
      </p:pic>
      <p:sp>
        <p:nvSpPr>
          <p:cNvPr id="18" name="Textfeld 17">
            <a:extLst>
              <a:ext uri="{FF2B5EF4-FFF2-40B4-BE49-F238E27FC236}">
                <a16:creationId xmlns:a16="http://schemas.microsoft.com/office/drawing/2014/main" id="{B3E126F0-1FCB-6A27-D659-4A10AAD31D55}"/>
              </a:ext>
            </a:extLst>
          </p:cNvPr>
          <p:cNvSpPr txBox="1"/>
          <p:nvPr/>
        </p:nvSpPr>
        <p:spPr>
          <a:xfrm>
            <a:off x="857668" y="2908537"/>
            <a:ext cx="2579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Alice</a:t>
            </a:r>
          </a:p>
        </p:txBody>
      </p:sp>
      <p:pic>
        <p:nvPicPr>
          <p:cNvPr id="20" name="Grafik 19" descr="Mann">
            <a:extLst>
              <a:ext uri="{FF2B5EF4-FFF2-40B4-BE49-F238E27FC236}">
                <a16:creationId xmlns:a16="http://schemas.microsoft.com/office/drawing/2014/main" id="{44809D44-77AC-86BB-654C-2EC9A1865C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025753" y="3243236"/>
            <a:ext cx="914400" cy="914400"/>
          </a:xfrm>
          <a:prstGeom prst="rect">
            <a:avLst/>
          </a:prstGeom>
        </p:spPr>
      </p:pic>
      <p:sp>
        <p:nvSpPr>
          <p:cNvPr id="21" name="Textfeld 20">
            <a:extLst>
              <a:ext uri="{FF2B5EF4-FFF2-40B4-BE49-F238E27FC236}">
                <a16:creationId xmlns:a16="http://schemas.microsoft.com/office/drawing/2014/main" id="{11073A6F-C080-3C96-73B4-1ABF46838CB0}"/>
              </a:ext>
            </a:extLst>
          </p:cNvPr>
          <p:cNvSpPr txBox="1"/>
          <p:nvPr/>
        </p:nvSpPr>
        <p:spPr>
          <a:xfrm>
            <a:off x="7171037" y="2921459"/>
            <a:ext cx="2579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Bob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CE0D9E73-5397-3DCF-1D43-CBE4CB18F830}"/>
              </a:ext>
            </a:extLst>
          </p:cNvPr>
          <p:cNvSpPr txBox="1"/>
          <p:nvPr/>
        </p:nvSpPr>
        <p:spPr>
          <a:xfrm>
            <a:off x="1800879" y="1409991"/>
            <a:ext cx="674282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Schlüssellänge 128 Bit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Rechner des Angreifers schafft 3mio Schlüsselversuche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1000 Rechner stehen dem Angreifer zur Verfügung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Schlüsselraum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Ein Jahr hat 31.557.600 Sekunden</a:t>
            </a:r>
          </a:p>
          <a:p>
            <a:r>
              <a:rPr lang="de-DE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CECAEB36-B520-750E-74B8-8743430A54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54176" y="2309783"/>
            <a:ext cx="2035988" cy="290856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8897858D-FE54-3696-6602-CE01161E3EA9}"/>
              </a:ext>
            </a:extLst>
          </p:cNvPr>
          <p:cNvSpPr txBox="1"/>
          <p:nvPr/>
        </p:nvSpPr>
        <p:spPr>
          <a:xfrm>
            <a:off x="2383342" y="2969042"/>
            <a:ext cx="36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Dauer</a:t>
            </a:r>
            <a:r>
              <a:rPr lang="en-US" dirty="0"/>
              <a:t>= S / (</a:t>
            </a:r>
            <a:r>
              <a:rPr lang="en-US" dirty="0">
                <a:solidFill>
                  <a:srgbClr val="0070C0"/>
                </a:solidFill>
              </a:rPr>
              <a:t>a </a:t>
            </a:r>
            <a:r>
              <a:rPr lang="de-DE" dirty="0">
                <a:solidFill>
                  <a:srgbClr val="0070C0"/>
                </a:solidFill>
              </a:rPr>
              <a:t>⋅ b ⋅ c</a:t>
            </a:r>
            <a:r>
              <a:rPr lang="en-US" dirty="0"/>
              <a:t>)</a:t>
            </a:r>
            <a:endParaRPr lang="de-DE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2AE04571-E59D-3967-E22D-67946AF0F8EA}"/>
              </a:ext>
            </a:extLst>
          </p:cNvPr>
          <p:cNvSpPr txBox="1"/>
          <p:nvPr/>
        </p:nvSpPr>
        <p:spPr>
          <a:xfrm>
            <a:off x="8054900" y="1689240"/>
            <a:ext cx="1720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0070C0"/>
                </a:solidFill>
              </a:rPr>
              <a:t>a</a:t>
            </a:r>
            <a:endParaRPr lang="de-DE" i="1" dirty="0">
              <a:solidFill>
                <a:srgbClr val="0070C0"/>
              </a:solidFill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DF76C4AE-055A-0E55-8FC9-E049E8A5127D}"/>
              </a:ext>
            </a:extLst>
          </p:cNvPr>
          <p:cNvSpPr txBox="1"/>
          <p:nvPr/>
        </p:nvSpPr>
        <p:spPr>
          <a:xfrm>
            <a:off x="7739786" y="1976676"/>
            <a:ext cx="1720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0070C0"/>
                </a:solidFill>
              </a:rPr>
              <a:t>b</a:t>
            </a:r>
            <a:endParaRPr lang="de-DE" i="1" dirty="0">
              <a:solidFill>
                <a:srgbClr val="0070C0"/>
              </a:solidFill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5FE86447-5ABE-62A5-D39E-89A5E7F4C2EB}"/>
              </a:ext>
            </a:extLst>
          </p:cNvPr>
          <p:cNvSpPr txBox="1"/>
          <p:nvPr/>
        </p:nvSpPr>
        <p:spPr>
          <a:xfrm>
            <a:off x="5977163" y="2525015"/>
            <a:ext cx="502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0070C0"/>
                </a:solidFill>
              </a:rPr>
              <a:t>c</a:t>
            </a:r>
            <a:endParaRPr lang="de-DE" i="1" dirty="0">
              <a:solidFill>
                <a:srgbClr val="0070C0"/>
              </a:solidFill>
            </a:endParaRP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2957897E-8DEA-1B9E-795A-E6A14E3DEAA1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643"/>
          <a:stretch/>
        </p:blipFill>
        <p:spPr>
          <a:xfrm>
            <a:off x="3754176" y="3413069"/>
            <a:ext cx="1663440" cy="439844"/>
          </a:xfrm>
          <a:prstGeom prst="rect">
            <a:avLst/>
          </a:prstGeom>
        </p:spPr>
      </p:pic>
      <p:pic>
        <p:nvPicPr>
          <p:cNvPr id="16" name="Picture 2">
            <a:extLst>
              <a:ext uri="{FF2B5EF4-FFF2-40B4-BE49-F238E27FC236}">
                <a16:creationId xmlns:a16="http://schemas.microsoft.com/office/drawing/2014/main" id="{C2D74BAF-74E5-7C42-6FFA-9B4D3310A2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7924" y="185327"/>
            <a:ext cx="1073110" cy="138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feld 18">
            <a:extLst>
              <a:ext uri="{FF2B5EF4-FFF2-40B4-BE49-F238E27FC236}">
                <a16:creationId xmlns:a16="http://schemas.microsoft.com/office/drawing/2014/main" id="{ACF46C2C-CA28-96D9-82F8-7883CF228ABB}"/>
              </a:ext>
            </a:extLst>
          </p:cNvPr>
          <p:cNvSpPr txBox="1"/>
          <p:nvPr/>
        </p:nvSpPr>
        <p:spPr>
          <a:xfrm>
            <a:off x="6419506" y="221373"/>
            <a:ext cx="25095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Alan Turing</a:t>
            </a:r>
          </a:p>
          <a:p>
            <a:endParaRPr lang="de-DE" dirty="0"/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4695049C-9ACB-5001-7B66-B4DFCFFFA8D7}"/>
              </a:ext>
            </a:extLst>
          </p:cNvPr>
          <p:cNvSpPr txBox="1"/>
          <p:nvPr/>
        </p:nvSpPr>
        <p:spPr>
          <a:xfrm>
            <a:off x="6366292" y="617563"/>
            <a:ext cx="1963568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100" dirty="0"/>
              <a:t>* 23. Juni 1912 in London; † 7. Juni 1954 in </a:t>
            </a:r>
            <a:r>
              <a:rPr lang="de-DE" sz="1100" dirty="0" err="1"/>
              <a:t>Wilmslow</a:t>
            </a:r>
            <a:r>
              <a:rPr lang="de-DE" sz="1100" dirty="0"/>
              <a:t>, Cheshire</a:t>
            </a:r>
          </a:p>
        </p:txBody>
      </p:sp>
      <p:pic>
        <p:nvPicPr>
          <p:cNvPr id="24" name="Grafik 23" descr="Marienkäfer">
            <a:extLst>
              <a:ext uri="{FF2B5EF4-FFF2-40B4-BE49-F238E27FC236}">
                <a16:creationId xmlns:a16="http://schemas.microsoft.com/office/drawing/2014/main" id="{4B5F393C-A5BE-3EE7-92CF-93961DEB7B6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612717" y="3683518"/>
            <a:ext cx="914400" cy="914400"/>
          </a:xfrm>
          <a:prstGeom prst="rect">
            <a:avLst/>
          </a:prstGeom>
        </p:spPr>
      </p:pic>
      <p:pic>
        <p:nvPicPr>
          <p:cNvPr id="25" name="Grafik 24" descr="Marienkäfer">
            <a:extLst>
              <a:ext uri="{FF2B5EF4-FFF2-40B4-BE49-F238E27FC236}">
                <a16:creationId xmlns:a16="http://schemas.microsoft.com/office/drawing/2014/main" id="{A644192C-D82C-9234-CF47-C5F2EC95C4A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909135" y="3683518"/>
            <a:ext cx="914400" cy="914400"/>
          </a:xfrm>
          <a:prstGeom prst="rect">
            <a:avLst/>
          </a:prstGeom>
        </p:spPr>
      </p:pic>
      <p:sp>
        <p:nvSpPr>
          <p:cNvPr id="26" name="Rechteck: abgerundete Ecken 25">
            <a:extLst>
              <a:ext uri="{FF2B5EF4-FFF2-40B4-BE49-F238E27FC236}">
                <a16:creationId xmlns:a16="http://schemas.microsoft.com/office/drawing/2014/main" id="{1157BB68-3198-AA71-0EC5-56E2EF3E2EDB}"/>
              </a:ext>
            </a:extLst>
          </p:cNvPr>
          <p:cNvSpPr/>
          <p:nvPr/>
        </p:nvSpPr>
        <p:spPr>
          <a:xfrm>
            <a:off x="6419506" y="221373"/>
            <a:ext cx="1320280" cy="415183"/>
          </a:xfrm>
          <a:prstGeom prst="roundRect">
            <a:avLst/>
          </a:prstGeom>
          <a:noFill/>
          <a:ln w="571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Rechteck: abgerundete Ecken 26">
            <a:extLst>
              <a:ext uri="{FF2B5EF4-FFF2-40B4-BE49-F238E27FC236}">
                <a16:creationId xmlns:a16="http://schemas.microsoft.com/office/drawing/2014/main" id="{D05211A7-48B7-E36C-B660-10869F0AEAAB}"/>
              </a:ext>
            </a:extLst>
          </p:cNvPr>
          <p:cNvSpPr/>
          <p:nvPr/>
        </p:nvSpPr>
        <p:spPr>
          <a:xfrm>
            <a:off x="2536980" y="3730221"/>
            <a:ext cx="1169937" cy="867697"/>
          </a:xfrm>
          <a:prstGeom prst="roundRect">
            <a:avLst/>
          </a:prstGeom>
          <a:noFill/>
          <a:ln w="571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Rechteck: abgerundete Ecken 27">
            <a:extLst>
              <a:ext uri="{FF2B5EF4-FFF2-40B4-BE49-F238E27FC236}">
                <a16:creationId xmlns:a16="http://schemas.microsoft.com/office/drawing/2014/main" id="{0963127D-AE99-28A0-A3F8-3107D8EEC61B}"/>
              </a:ext>
            </a:extLst>
          </p:cNvPr>
          <p:cNvSpPr/>
          <p:nvPr/>
        </p:nvSpPr>
        <p:spPr>
          <a:xfrm>
            <a:off x="4716470" y="3723787"/>
            <a:ext cx="1169937" cy="867697"/>
          </a:xfrm>
          <a:prstGeom prst="roundRect">
            <a:avLst/>
          </a:prstGeom>
          <a:noFill/>
          <a:ln w="571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292865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10">
            <a:extLst>
              <a:ext uri="{FF2B5EF4-FFF2-40B4-BE49-F238E27FC236}">
                <a16:creationId xmlns:a16="http://schemas.microsoft.com/office/drawing/2014/main" id="{FA12EA43-2E1D-559A-1DCA-C5A6DB3DBF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1035846" y="2678075"/>
            <a:ext cx="6400799" cy="916063"/>
          </a:xfrm>
          <a:prstGeom prst="rect">
            <a:avLst/>
          </a:prstGeom>
        </p:spPr>
      </p:pic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69B2AB9-0A03-8D87-83E4-73E593914C5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B3E4023-3B93-7144-AB24-A5387DB88F56}" type="datetime1">
              <a:rPr lang="de-DE" smtClean="0"/>
              <a:t>15.12.2022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FA80A07-8321-F661-ADBB-407A71599A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657B7CB-58CE-C541-849D-632C3B6C9161}" type="slidenum">
              <a:rPr lang="de-DE" smtClean="0"/>
              <a:pPr/>
              <a:t>30</a:t>
            </a:fld>
            <a:endParaRPr lang="de-DE"/>
          </a:p>
          <a:p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47DE0B26-0A78-9AE4-F429-5219B8904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dirty="0"/>
              <a:t>Kryptographie</a:t>
            </a:r>
            <a:endParaRPr lang="de-DE" sz="3600" b="1" dirty="0"/>
          </a:p>
        </p:txBody>
      </p:sp>
      <p:sp>
        <p:nvSpPr>
          <p:cNvPr id="9" name="Datumsplatzhalter 4">
            <a:extLst>
              <a:ext uri="{FF2B5EF4-FFF2-40B4-BE49-F238E27FC236}">
                <a16:creationId xmlns:a16="http://schemas.microsoft.com/office/drawing/2014/main" id="{09050D12-6CC2-DE31-AB49-FC5F7D15FCAB}"/>
              </a:ext>
            </a:extLst>
          </p:cNvPr>
          <p:cNvSpPr txBox="1">
            <a:spLocks/>
          </p:cNvSpPr>
          <p:nvPr/>
        </p:nvSpPr>
        <p:spPr>
          <a:xfrm>
            <a:off x="7958667" y="4785815"/>
            <a:ext cx="956473" cy="3573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457200" rtl="0" eaLnBrk="1" latinLnBrk="0" hangingPunct="1">
              <a:defRPr sz="12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3E4023-3B93-7144-AB24-A5387DB88F56}" type="datetime1">
              <a:rPr lang="de-DE" smtClean="0"/>
              <a:pPr/>
              <a:t>15.12.2022</a:t>
            </a:fld>
            <a:endParaRPr lang="de-DE" dirty="0"/>
          </a:p>
        </p:txBody>
      </p:sp>
      <p:sp>
        <p:nvSpPr>
          <p:cNvPr id="10" name="Foliennummernplatzhalter 5">
            <a:extLst>
              <a:ext uri="{FF2B5EF4-FFF2-40B4-BE49-F238E27FC236}">
                <a16:creationId xmlns:a16="http://schemas.microsoft.com/office/drawing/2014/main" id="{CA55CD7F-3DAB-7E28-7705-C152D59FA03B}"/>
              </a:ext>
            </a:extLst>
          </p:cNvPr>
          <p:cNvSpPr txBox="1">
            <a:spLocks/>
          </p:cNvSpPr>
          <p:nvPr/>
        </p:nvSpPr>
        <p:spPr>
          <a:xfrm>
            <a:off x="7826685" y="4630911"/>
            <a:ext cx="1076359" cy="333916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r" defTabSz="457200" rtl="0" eaLnBrk="1" latinLnBrk="0" hangingPunct="1">
              <a:defRPr sz="12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657B7CB-58CE-C541-849D-632C3B6C9161}" type="slidenum">
              <a:rPr lang="de-DE" smtClean="0"/>
              <a:pPr/>
              <a:t>30</a:t>
            </a:fld>
            <a:endParaRPr lang="de-DE"/>
          </a:p>
          <a:p>
            <a:endParaRPr lang="de-DE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A2D0212F-E78A-8A40-E999-5BF6BF245CAC}"/>
              </a:ext>
            </a:extLst>
          </p:cNvPr>
          <p:cNvSpPr txBox="1"/>
          <p:nvPr/>
        </p:nvSpPr>
        <p:spPr>
          <a:xfrm>
            <a:off x="528991" y="1076876"/>
            <a:ext cx="233323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de-DE" dirty="0">
              <a:cs typeface="Arial"/>
            </a:endParaRP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C23D8AB7-CE1C-BFDD-B041-DEE988A50104}"/>
              </a:ext>
            </a:extLst>
          </p:cNvPr>
          <p:cNvSpPr txBox="1"/>
          <p:nvPr/>
        </p:nvSpPr>
        <p:spPr>
          <a:xfrm>
            <a:off x="1256355" y="916288"/>
            <a:ext cx="7556776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dirty="0">
                <a:cs typeface="Arial"/>
              </a:rPr>
              <a:t>Die Preisfrage ist nun: </a:t>
            </a:r>
          </a:p>
          <a:p>
            <a:endParaRPr lang="de-DE" dirty="0">
              <a:cs typeface="Arial"/>
            </a:endParaRPr>
          </a:p>
          <a:p>
            <a:r>
              <a:rPr lang="de-DE" dirty="0">
                <a:cs typeface="Arial"/>
              </a:rPr>
              <a:t>Warum?</a:t>
            </a:r>
            <a:br>
              <a:rPr lang="de-DE" dirty="0">
                <a:cs typeface="Arial"/>
              </a:rPr>
            </a:br>
            <a:br>
              <a:rPr lang="de-DE" dirty="0">
                <a:cs typeface="Arial"/>
              </a:rPr>
            </a:br>
            <a:r>
              <a:rPr lang="de-DE" b="1" u="sng" dirty="0">
                <a:cs typeface="Arial"/>
              </a:rPr>
              <a:t>Ein Quantencomputer codiert in einem fluid</a:t>
            </a:r>
            <a:r>
              <a:rPr lang="de-DE" dirty="0">
                <a:cs typeface="Arial"/>
              </a:rPr>
              <a:t>.</a:t>
            </a:r>
          </a:p>
          <a:p>
            <a:endParaRPr lang="de-DE" dirty="0">
              <a:cs typeface="Arial"/>
            </a:endParaRPr>
          </a:p>
          <a:p>
            <a:endParaRPr lang="de-DE" dirty="0">
              <a:cs typeface="Arial"/>
            </a:endParaRPr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70DF95CE-D109-9516-DD8D-763722565C48}"/>
              </a:ext>
            </a:extLst>
          </p:cNvPr>
          <p:cNvSpPr/>
          <p:nvPr/>
        </p:nvSpPr>
        <p:spPr>
          <a:xfrm>
            <a:off x="639521" y="2673938"/>
            <a:ext cx="914400" cy="9144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de-DE" u="sng" dirty="0">
              <a:cs typeface="Arial"/>
            </a:endParaRPr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A82393D6-BA69-4692-3BE9-FBD73E4E1E2E}"/>
              </a:ext>
            </a:extLst>
          </p:cNvPr>
          <p:cNvSpPr/>
          <p:nvPr/>
        </p:nvSpPr>
        <p:spPr>
          <a:xfrm>
            <a:off x="6985655" y="2673938"/>
            <a:ext cx="914400" cy="9144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1CF53303-0D99-93B1-581C-141044274997}"/>
              </a:ext>
            </a:extLst>
          </p:cNvPr>
          <p:cNvSpPr txBox="1"/>
          <p:nvPr/>
        </p:nvSpPr>
        <p:spPr>
          <a:xfrm>
            <a:off x="944217" y="3771900"/>
            <a:ext cx="241520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dirty="0">
                <a:cs typeface="Arial"/>
              </a:rPr>
              <a:t>0</a:t>
            </a:r>
            <a:endParaRPr lang="de-DE" dirty="0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CDD52ECE-AB2F-2D93-586B-087D88801806}"/>
              </a:ext>
            </a:extLst>
          </p:cNvPr>
          <p:cNvSpPr txBox="1"/>
          <p:nvPr/>
        </p:nvSpPr>
        <p:spPr>
          <a:xfrm>
            <a:off x="7320169" y="3771900"/>
            <a:ext cx="241520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dirty="0">
                <a:cs typeface="Arial"/>
              </a:rPr>
              <a:t>1</a:t>
            </a:r>
            <a:endParaRPr lang="de-DE" dirty="0"/>
          </a:p>
        </p:txBody>
      </p:sp>
      <p:pic>
        <p:nvPicPr>
          <p:cNvPr id="7" name="Grafik 7" descr="Ein Bild, das drinnen enthält.&#10;&#10;Beschreibung automatisch generiert.">
            <a:extLst>
              <a:ext uri="{FF2B5EF4-FFF2-40B4-BE49-F238E27FC236}">
                <a16:creationId xmlns:a16="http://schemas.microsoft.com/office/drawing/2014/main" id="{E6D8BB15-CA38-E678-F5B7-2DBA3F6C5C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5759" y="149150"/>
            <a:ext cx="2743200" cy="1829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4603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rafik 10">
            <a:extLst>
              <a:ext uri="{FF2B5EF4-FFF2-40B4-BE49-F238E27FC236}">
                <a16:creationId xmlns:a16="http://schemas.microsoft.com/office/drawing/2014/main" id="{868E4EFC-147A-EE19-0AE0-8B93B134FF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1035846" y="2678075"/>
            <a:ext cx="6400799" cy="916063"/>
          </a:xfrm>
          <a:prstGeom prst="rect">
            <a:avLst/>
          </a:prstGeom>
        </p:spPr>
      </p:pic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69B2AB9-0A03-8D87-83E4-73E593914C5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B3E4023-3B93-7144-AB24-A5387DB88F56}" type="datetime1">
              <a:rPr lang="de-DE" smtClean="0"/>
              <a:t>15.12.2022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FA80A07-8321-F661-ADBB-407A71599A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657B7CB-58CE-C541-849D-632C3B6C9161}" type="slidenum">
              <a:rPr lang="de-DE" smtClean="0"/>
              <a:pPr/>
              <a:t>31</a:t>
            </a:fld>
            <a:endParaRPr lang="de-DE"/>
          </a:p>
          <a:p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47DE0B26-0A78-9AE4-F429-5219B8904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dirty="0"/>
              <a:t>Kryptographie</a:t>
            </a:r>
            <a:endParaRPr lang="de-DE" sz="3600" b="1" dirty="0"/>
          </a:p>
        </p:txBody>
      </p:sp>
      <p:sp>
        <p:nvSpPr>
          <p:cNvPr id="9" name="Datumsplatzhalter 4">
            <a:extLst>
              <a:ext uri="{FF2B5EF4-FFF2-40B4-BE49-F238E27FC236}">
                <a16:creationId xmlns:a16="http://schemas.microsoft.com/office/drawing/2014/main" id="{09050D12-6CC2-DE31-AB49-FC5F7D15FCAB}"/>
              </a:ext>
            </a:extLst>
          </p:cNvPr>
          <p:cNvSpPr txBox="1">
            <a:spLocks/>
          </p:cNvSpPr>
          <p:nvPr/>
        </p:nvSpPr>
        <p:spPr>
          <a:xfrm>
            <a:off x="7958667" y="4785815"/>
            <a:ext cx="956473" cy="3573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457200" rtl="0" eaLnBrk="1" latinLnBrk="0" hangingPunct="1">
              <a:defRPr sz="12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3E4023-3B93-7144-AB24-A5387DB88F56}" type="datetime1">
              <a:rPr lang="de-DE" smtClean="0"/>
              <a:pPr/>
              <a:t>15.12.2022</a:t>
            </a:fld>
            <a:endParaRPr lang="de-DE" dirty="0"/>
          </a:p>
        </p:txBody>
      </p:sp>
      <p:sp>
        <p:nvSpPr>
          <p:cNvPr id="10" name="Foliennummernplatzhalter 5">
            <a:extLst>
              <a:ext uri="{FF2B5EF4-FFF2-40B4-BE49-F238E27FC236}">
                <a16:creationId xmlns:a16="http://schemas.microsoft.com/office/drawing/2014/main" id="{CA55CD7F-3DAB-7E28-7705-C152D59FA03B}"/>
              </a:ext>
            </a:extLst>
          </p:cNvPr>
          <p:cNvSpPr txBox="1">
            <a:spLocks/>
          </p:cNvSpPr>
          <p:nvPr/>
        </p:nvSpPr>
        <p:spPr>
          <a:xfrm>
            <a:off x="7826685" y="4630911"/>
            <a:ext cx="1076359" cy="333916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r" defTabSz="457200" rtl="0" eaLnBrk="1" latinLnBrk="0" hangingPunct="1">
              <a:defRPr sz="12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657B7CB-58CE-C541-849D-632C3B6C9161}" type="slidenum">
              <a:rPr lang="de-DE" smtClean="0"/>
              <a:pPr/>
              <a:t>31</a:t>
            </a:fld>
            <a:endParaRPr lang="de-DE"/>
          </a:p>
          <a:p>
            <a:endParaRPr lang="de-DE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A2D0212F-E78A-8A40-E999-5BF6BF245CAC}"/>
              </a:ext>
            </a:extLst>
          </p:cNvPr>
          <p:cNvSpPr txBox="1"/>
          <p:nvPr/>
        </p:nvSpPr>
        <p:spPr>
          <a:xfrm>
            <a:off x="528991" y="1076876"/>
            <a:ext cx="233323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de-DE" dirty="0">
              <a:cs typeface="Arial"/>
            </a:endParaRP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C23D8AB7-CE1C-BFDD-B041-DEE988A50104}"/>
              </a:ext>
            </a:extLst>
          </p:cNvPr>
          <p:cNvSpPr txBox="1"/>
          <p:nvPr/>
        </p:nvSpPr>
        <p:spPr>
          <a:xfrm>
            <a:off x="1256355" y="916288"/>
            <a:ext cx="7556776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dirty="0">
                <a:cs typeface="Arial"/>
              </a:rPr>
              <a:t>Die Preisfrage ist nun: </a:t>
            </a:r>
          </a:p>
          <a:p>
            <a:endParaRPr lang="de-DE" dirty="0">
              <a:cs typeface="Arial"/>
            </a:endParaRPr>
          </a:p>
          <a:p>
            <a:r>
              <a:rPr lang="de-DE" dirty="0">
                <a:cs typeface="Arial"/>
              </a:rPr>
              <a:t>Warum?</a:t>
            </a:r>
            <a:br>
              <a:rPr lang="de-DE" dirty="0">
                <a:cs typeface="Arial"/>
              </a:rPr>
            </a:br>
            <a:br>
              <a:rPr lang="de-DE" dirty="0">
                <a:cs typeface="Arial"/>
              </a:rPr>
            </a:br>
            <a:r>
              <a:rPr lang="de-DE" b="1" u="sng" dirty="0">
                <a:cs typeface="Arial"/>
              </a:rPr>
              <a:t>Ein Quantencomputer codiert in einem fluid</a:t>
            </a:r>
            <a:r>
              <a:rPr lang="de-DE" dirty="0">
                <a:cs typeface="Arial"/>
              </a:rPr>
              <a:t>.</a:t>
            </a:r>
          </a:p>
          <a:p>
            <a:endParaRPr lang="de-DE" dirty="0">
              <a:cs typeface="Arial"/>
            </a:endParaRPr>
          </a:p>
          <a:p>
            <a:endParaRPr lang="de-DE" dirty="0">
              <a:cs typeface="Arial"/>
            </a:endParaRPr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70DF95CE-D109-9516-DD8D-763722565C48}"/>
              </a:ext>
            </a:extLst>
          </p:cNvPr>
          <p:cNvSpPr/>
          <p:nvPr/>
        </p:nvSpPr>
        <p:spPr>
          <a:xfrm>
            <a:off x="639521" y="2673938"/>
            <a:ext cx="914400" cy="9144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de-DE" u="sng" dirty="0">
              <a:cs typeface="Arial"/>
            </a:endParaRPr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A82393D6-BA69-4692-3BE9-FBD73E4E1E2E}"/>
              </a:ext>
            </a:extLst>
          </p:cNvPr>
          <p:cNvSpPr/>
          <p:nvPr/>
        </p:nvSpPr>
        <p:spPr>
          <a:xfrm>
            <a:off x="6985655" y="2673938"/>
            <a:ext cx="914400" cy="9144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1CF53303-0D99-93B1-581C-141044274997}"/>
              </a:ext>
            </a:extLst>
          </p:cNvPr>
          <p:cNvSpPr txBox="1"/>
          <p:nvPr/>
        </p:nvSpPr>
        <p:spPr>
          <a:xfrm>
            <a:off x="944217" y="3771900"/>
            <a:ext cx="241520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dirty="0">
                <a:cs typeface="Arial"/>
              </a:rPr>
              <a:t>0</a:t>
            </a:r>
            <a:endParaRPr lang="de-DE" dirty="0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CDD52ECE-AB2F-2D93-586B-087D88801806}"/>
              </a:ext>
            </a:extLst>
          </p:cNvPr>
          <p:cNvSpPr txBox="1"/>
          <p:nvPr/>
        </p:nvSpPr>
        <p:spPr>
          <a:xfrm>
            <a:off x="7320169" y="3771900"/>
            <a:ext cx="241520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dirty="0">
                <a:cs typeface="Arial"/>
              </a:rPr>
              <a:t>1</a:t>
            </a:r>
            <a:endParaRPr lang="de-DE" dirty="0"/>
          </a:p>
        </p:txBody>
      </p:sp>
      <p:pic>
        <p:nvPicPr>
          <p:cNvPr id="7" name="Grafik 7" descr="Ein Bild, das drinnen enthält.&#10;&#10;Beschreibung automatisch generiert.">
            <a:extLst>
              <a:ext uri="{FF2B5EF4-FFF2-40B4-BE49-F238E27FC236}">
                <a16:creationId xmlns:a16="http://schemas.microsoft.com/office/drawing/2014/main" id="{E6D8BB15-CA38-E678-F5B7-2DBA3F6C5C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5759" y="149150"/>
            <a:ext cx="2743200" cy="1829371"/>
          </a:xfrm>
          <a:prstGeom prst="rect">
            <a:avLst/>
          </a:prstGeom>
        </p:spPr>
      </p:pic>
      <p:pic>
        <p:nvPicPr>
          <p:cNvPr id="11" name="Grafik 11">
            <a:extLst>
              <a:ext uri="{FF2B5EF4-FFF2-40B4-BE49-F238E27FC236}">
                <a16:creationId xmlns:a16="http://schemas.microsoft.com/office/drawing/2014/main" id="{4A0F4F17-A9E9-8B06-DAA9-8C17C24FC7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9332" y="3662141"/>
            <a:ext cx="971550" cy="962025"/>
          </a:xfrm>
          <a:prstGeom prst="rect">
            <a:avLst/>
          </a:prstGeom>
        </p:spPr>
      </p:pic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A993C0EF-7711-1B1F-0F36-5C8E389B22F9}"/>
              </a:ext>
            </a:extLst>
          </p:cNvPr>
          <p:cNvCxnSpPr/>
          <p:nvPr/>
        </p:nvCxnSpPr>
        <p:spPr>
          <a:xfrm>
            <a:off x="4855964" y="4123730"/>
            <a:ext cx="2410122" cy="803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8EAEDEAD-BAA3-2FF5-E8D7-D5B34C1B3E14}"/>
              </a:ext>
            </a:extLst>
          </p:cNvPr>
          <p:cNvCxnSpPr>
            <a:cxnSpLocks/>
          </p:cNvCxnSpPr>
          <p:nvPr/>
        </p:nvCxnSpPr>
        <p:spPr>
          <a:xfrm flipH="1">
            <a:off x="1193900" y="4146054"/>
            <a:ext cx="2099369" cy="8037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24138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69B2AB9-0A03-8D87-83E4-73E593914C5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B3E4023-3B93-7144-AB24-A5387DB88F56}" type="datetime1">
              <a:rPr lang="de-DE" smtClean="0"/>
              <a:t>15.12.2022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FA80A07-8321-F661-ADBB-407A71599A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657B7CB-58CE-C541-849D-632C3B6C9161}" type="slidenum">
              <a:rPr lang="de-DE" smtClean="0"/>
              <a:pPr/>
              <a:t>32</a:t>
            </a:fld>
            <a:endParaRPr lang="de-DE"/>
          </a:p>
          <a:p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47DE0B26-0A78-9AE4-F429-5219B8904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dirty="0"/>
              <a:t>Kryptographie</a:t>
            </a:r>
            <a:endParaRPr lang="de-DE" sz="3600" b="1" dirty="0"/>
          </a:p>
        </p:txBody>
      </p:sp>
      <p:sp>
        <p:nvSpPr>
          <p:cNvPr id="9" name="Datumsplatzhalter 4">
            <a:extLst>
              <a:ext uri="{FF2B5EF4-FFF2-40B4-BE49-F238E27FC236}">
                <a16:creationId xmlns:a16="http://schemas.microsoft.com/office/drawing/2014/main" id="{09050D12-6CC2-DE31-AB49-FC5F7D15FCAB}"/>
              </a:ext>
            </a:extLst>
          </p:cNvPr>
          <p:cNvSpPr txBox="1">
            <a:spLocks/>
          </p:cNvSpPr>
          <p:nvPr/>
        </p:nvSpPr>
        <p:spPr>
          <a:xfrm>
            <a:off x="7958667" y="4785815"/>
            <a:ext cx="956473" cy="3573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457200" rtl="0" eaLnBrk="1" latinLnBrk="0" hangingPunct="1">
              <a:defRPr sz="12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3E4023-3B93-7144-AB24-A5387DB88F56}" type="datetime1">
              <a:rPr lang="de-DE" smtClean="0"/>
              <a:pPr/>
              <a:t>15.12.2022</a:t>
            </a:fld>
            <a:endParaRPr lang="de-DE" dirty="0"/>
          </a:p>
        </p:txBody>
      </p:sp>
      <p:sp>
        <p:nvSpPr>
          <p:cNvPr id="10" name="Foliennummernplatzhalter 5">
            <a:extLst>
              <a:ext uri="{FF2B5EF4-FFF2-40B4-BE49-F238E27FC236}">
                <a16:creationId xmlns:a16="http://schemas.microsoft.com/office/drawing/2014/main" id="{CA55CD7F-3DAB-7E28-7705-C152D59FA03B}"/>
              </a:ext>
            </a:extLst>
          </p:cNvPr>
          <p:cNvSpPr txBox="1">
            <a:spLocks/>
          </p:cNvSpPr>
          <p:nvPr/>
        </p:nvSpPr>
        <p:spPr>
          <a:xfrm>
            <a:off x="7826685" y="4630911"/>
            <a:ext cx="1076359" cy="333916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r" defTabSz="457200" rtl="0" eaLnBrk="1" latinLnBrk="0" hangingPunct="1">
              <a:defRPr sz="12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657B7CB-58CE-C541-849D-632C3B6C9161}" type="slidenum">
              <a:rPr lang="de-DE" smtClean="0"/>
              <a:pPr/>
              <a:t>32</a:t>
            </a:fld>
            <a:endParaRPr lang="de-DE"/>
          </a:p>
          <a:p>
            <a:endParaRPr lang="de-DE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A2D0212F-E78A-8A40-E999-5BF6BF245CAC}"/>
              </a:ext>
            </a:extLst>
          </p:cNvPr>
          <p:cNvSpPr txBox="1"/>
          <p:nvPr/>
        </p:nvSpPr>
        <p:spPr>
          <a:xfrm>
            <a:off x="528991" y="1076876"/>
            <a:ext cx="233323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de-DE" dirty="0">
              <a:cs typeface="Arial"/>
            </a:endParaRP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C23D8AB7-CE1C-BFDD-B041-DEE988A50104}"/>
              </a:ext>
            </a:extLst>
          </p:cNvPr>
          <p:cNvSpPr txBox="1"/>
          <p:nvPr/>
        </p:nvSpPr>
        <p:spPr>
          <a:xfrm>
            <a:off x="1256355" y="916288"/>
            <a:ext cx="7556776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dirty="0">
                <a:cs typeface="Arial"/>
              </a:rPr>
              <a:t>Die Preisfrage ist nun: </a:t>
            </a:r>
          </a:p>
          <a:p>
            <a:endParaRPr lang="de-DE" dirty="0">
              <a:cs typeface="Arial"/>
            </a:endParaRPr>
          </a:p>
          <a:p>
            <a:r>
              <a:rPr lang="de-DE" dirty="0">
                <a:cs typeface="Arial"/>
              </a:rPr>
              <a:t>Warum?</a:t>
            </a:r>
            <a:br>
              <a:rPr lang="de-DE" dirty="0">
                <a:cs typeface="Arial"/>
              </a:rPr>
            </a:br>
            <a:br>
              <a:rPr lang="de-DE" dirty="0">
                <a:cs typeface="Arial"/>
              </a:rPr>
            </a:br>
            <a:r>
              <a:rPr lang="de-DE" b="1" u="sng" dirty="0">
                <a:cs typeface="Arial"/>
              </a:rPr>
              <a:t>Ein Quantencomputer codiert in einem fluid</a:t>
            </a:r>
            <a:r>
              <a:rPr lang="de-DE" dirty="0">
                <a:cs typeface="Arial"/>
              </a:rPr>
              <a:t>.</a:t>
            </a:r>
          </a:p>
          <a:p>
            <a:endParaRPr lang="de-DE" dirty="0">
              <a:cs typeface="Arial"/>
            </a:endParaRPr>
          </a:p>
          <a:p>
            <a:endParaRPr lang="de-DE" dirty="0">
              <a:cs typeface="Arial"/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1CF53303-0D99-93B1-581C-141044274997}"/>
              </a:ext>
            </a:extLst>
          </p:cNvPr>
          <p:cNvSpPr txBox="1"/>
          <p:nvPr/>
        </p:nvSpPr>
        <p:spPr>
          <a:xfrm>
            <a:off x="944217" y="3771900"/>
            <a:ext cx="241520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dirty="0">
                <a:cs typeface="Arial"/>
              </a:rPr>
              <a:t>0</a:t>
            </a:r>
            <a:endParaRPr lang="de-DE" dirty="0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CDD52ECE-AB2F-2D93-586B-087D88801806}"/>
              </a:ext>
            </a:extLst>
          </p:cNvPr>
          <p:cNvSpPr txBox="1"/>
          <p:nvPr/>
        </p:nvSpPr>
        <p:spPr>
          <a:xfrm>
            <a:off x="7320169" y="3771900"/>
            <a:ext cx="241520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dirty="0">
                <a:cs typeface="Arial"/>
              </a:rPr>
              <a:t>1</a:t>
            </a:r>
            <a:endParaRPr lang="de-DE" dirty="0"/>
          </a:p>
        </p:txBody>
      </p:sp>
      <p:pic>
        <p:nvPicPr>
          <p:cNvPr id="7" name="Grafik 7" descr="Ein Bild, das drinnen enthält.&#10;&#10;Beschreibung automatisch generiert.">
            <a:extLst>
              <a:ext uri="{FF2B5EF4-FFF2-40B4-BE49-F238E27FC236}">
                <a16:creationId xmlns:a16="http://schemas.microsoft.com/office/drawing/2014/main" id="{E6D8BB15-CA38-E678-F5B7-2DBA3F6C5C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5759" y="149150"/>
            <a:ext cx="2743200" cy="1829371"/>
          </a:xfrm>
          <a:prstGeom prst="rect">
            <a:avLst/>
          </a:prstGeom>
        </p:spPr>
      </p:pic>
      <p:pic>
        <p:nvPicPr>
          <p:cNvPr id="11" name="Grafik 11">
            <a:extLst>
              <a:ext uri="{FF2B5EF4-FFF2-40B4-BE49-F238E27FC236}">
                <a16:creationId xmlns:a16="http://schemas.microsoft.com/office/drawing/2014/main" id="{4A0F4F17-A9E9-8B06-DAA9-8C17C24FC7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9332" y="3662141"/>
            <a:ext cx="971550" cy="962025"/>
          </a:xfrm>
          <a:prstGeom prst="rect">
            <a:avLst/>
          </a:prstGeom>
        </p:spPr>
      </p:pic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A993C0EF-7711-1B1F-0F36-5C8E389B22F9}"/>
              </a:ext>
            </a:extLst>
          </p:cNvPr>
          <p:cNvCxnSpPr/>
          <p:nvPr/>
        </p:nvCxnSpPr>
        <p:spPr>
          <a:xfrm>
            <a:off x="4855964" y="4123730"/>
            <a:ext cx="2410122" cy="803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8EAEDEAD-BAA3-2FF5-E8D7-D5B34C1B3E14}"/>
              </a:ext>
            </a:extLst>
          </p:cNvPr>
          <p:cNvCxnSpPr>
            <a:cxnSpLocks/>
          </p:cNvCxnSpPr>
          <p:nvPr/>
        </p:nvCxnSpPr>
        <p:spPr>
          <a:xfrm flipH="1">
            <a:off x="1193900" y="4146054"/>
            <a:ext cx="2099369" cy="8037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feld 17">
            <a:extLst>
              <a:ext uri="{FF2B5EF4-FFF2-40B4-BE49-F238E27FC236}">
                <a16:creationId xmlns:a16="http://schemas.microsoft.com/office/drawing/2014/main" id="{D513E925-57C9-6E0D-D5C7-1D94A8C7AF29}"/>
              </a:ext>
            </a:extLst>
          </p:cNvPr>
          <p:cNvSpPr txBox="1"/>
          <p:nvPr/>
        </p:nvSpPr>
        <p:spPr>
          <a:xfrm>
            <a:off x="1062632" y="2714625"/>
            <a:ext cx="671512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dirty="0">
                <a:cs typeface="Arial"/>
              </a:rPr>
              <a:t>Ein </a:t>
            </a:r>
            <a:r>
              <a:rPr lang="de-DE" dirty="0" err="1">
                <a:cs typeface="Arial"/>
              </a:rPr>
              <a:t>Qubit</a:t>
            </a:r>
            <a:r>
              <a:rPr lang="de-DE" dirty="0">
                <a:cs typeface="Arial"/>
              </a:rPr>
              <a:t> ist eine Zustandsfunktion. Sie beschreibt den fluidalen Zustand der Quanten Computer Information.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966615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69B2AB9-0A03-8D87-83E4-73E593914C5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B3E4023-3B93-7144-AB24-A5387DB88F56}" type="datetime1">
              <a:rPr lang="de-DE" smtClean="0"/>
              <a:t>15.12.2022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FA80A07-8321-F661-ADBB-407A71599A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657B7CB-58CE-C541-849D-632C3B6C9161}" type="slidenum">
              <a:rPr lang="de-DE" smtClean="0"/>
              <a:pPr/>
              <a:t>33</a:t>
            </a:fld>
            <a:endParaRPr lang="de-DE"/>
          </a:p>
          <a:p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47DE0B26-0A78-9AE4-F429-5219B8904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dirty="0"/>
              <a:t>Kryptographie</a:t>
            </a:r>
            <a:endParaRPr lang="de-DE" sz="3600" b="1" dirty="0"/>
          </a:p>
        </p:txBody>
      </p:sp>
      <p:sp>
        <p:nvSpPr>
          <p:cNvPr id="9" name="Datumsplatzhalter 4">
            <a:extLst>
              <a:ext uri="{FF2B5EF4-FFF2-40B4-BE49-F238E27FC236}">
                <a16:creationId xmlns:a16="http://schemas.microsoft.com/office/drawing/2014/main" id="{09050D12-6CC2-DE31-AB49-FC5F7D15FCAB}"/>
              </a:ext>
            </a:extLst>
          </p:cNvPr>
          <p:cNvSpPr txBox="1">
            <a:spLocks/>
          </p:cNvSpPr>
          <p:nvPr/>
        </p:nvSpPr>
        <p:spPr>
          <a:xfrm>
            <a:off x="7958667" y="4785815"/>
            <a:ext cx="956473" cy="3573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457200" rtl="0" eaLnBrk="1" latinLnBrk="0" hangingPunct="1">
              <a:defRPr sz="12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3E4023-3B93-7144-AB24-A5387DB88F56}" type="datetime1">
              <a:rPr lang="de-DE" smtClean="0"/>
              <a:pPr/>
              <a:t>15.12.2022</a:t>
            </a:fld>
            <a:endParaRPr lang="de-DE" dirty="0"/>
          </a:p>
        </p:txBody>
      </p:sp>
      <p:sp>
        <p:nvSpPr>
          <p:cNvPr id="10" name="Foliennummernplatzhalter 5">
            <a:extLst>
              <a:ext uri="{FF2B5EF4-FFF2-40B4-BE49-F238E27FC236}">
                <a16:creationId xmlns:a16="http://schemas.microsoft.com/office/drawing/2014/main" id="{CA55CD7F-3DAB-7E28-7705-C152D59FA03B}"/>
              </a:ext>
            </a:extLst>
          </p:cNvPr>
          <p:cNvSpPr txBox="1">
            <a:spLocks/>
          </p:cNvSpPr>
          <p:nvPr/>
        </p:nvSpPr>
        <p:spPr>
          <a:xfrm>
            <a:off x="7826685" y="4630911"/>
            <a:ext cx="1076359" cy="333916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r" defTabSz="457200" rtl="0" eaLnBrk="1" latinLnBrk="0" hangingPunct="1">
              <a:defRPr sz="12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657B7CB-58CE-C541-849D-632C3B6C9161}" type="slidenum">
              <a:rPr lang="de-DE" smtClean="0"/>
              <a:pPr/>
              <a:t>33</a:t>
            </a:fld>
            <a:endParaRPr lang="de-DE"/>
          </a:p>
          <a:p>
            <a:endParaRPr lang="de-DE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A2D0212F-E78A-8A40-E999-5BF6BF245CAC}"/>
              </a:ext>
            </a:extLst>
          </p:cNvPr>
          <p:cNvSpPr txBox="1"/>
          <p:nvPr/>
        </p:nvSpPr>
        <p:spPr>
          <a:xfrm>
            <a:off x="528991" y="1076876"/>
            <a:ext cx="233323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de-DE" dirty="0">
              <a:cs typeface="Arial"/>
            </a:endParaRP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C23D8AB7-CE1C-BFDD-B041-DEE988A50104}"/>
              </a:ext>
            </a:extLst>
          </p:cNvPr>
          <p:cNvSpPr txBox="1"/>
          <p:nvPr/>
        </p:nvSpPr>
        <p:spPr>
          <a:xfrm>
            <a:off x="1256355" y="916288"/>
            <a:ext cx="2725816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dirty="0">
                <a:cs typeface="Arial"/>
              </a:rPr>
              <a:t>Die Preisfrage ist nun: </a:t>
            </a:r>
          </a:p>
          <a:p>
            <a:endParaRPr lang="de-DE" dirty="0">
              <a:cs typeface="Arial"/>
            </a:endParaRPr>
          </a:p>
          <a:p>
            <a:r>
              <a:rPr lang="de-DE" dirty="0">
                <a:cs typeface="Arial"/>
              </a:rPr>
              <a:t>Warum?</a:t>
            </a:r>
            <a:br>
              <a:rPr lang="de-DE" dirty="0">
                <a:cs typeface="Arial"/>
              </a:rPr>
            </a:br>
            <a:br>
              <a:rPr lang="de-DE" dirty="0">
                <a:cs typeface="Arial"/>
              </a:rPr>
            </a:br>
            <a:r>
              <a:rPr lang="de-DE" b="1" u="sng" dirty="0">
                <a:cs typeface="Arial"/>
              </a:rPr>
              <a:t>Ein Quantencomputer codiert in einem fluid</a:t>
            </a:r>
            <a:r>
              <a:rPr lang="de-DE" dirty="0">
                <a:cs typeface="Arial"/>
              </a:rPr>
              <a:t>.</a:t>
            </a:r>
          </a:p>
          <a:p>
            <a:endParaRPr lang="de-DE" dirty="0">
              <a:cs typeface="Arial"/>
            </a:endParaRPr>
          </a:p>
          <a:p>
            <a:endParaRPr lang="de-DE" dirty="0">
              <a:cs typeface="Arial"/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1CF53303-0D99-93B1-581C-141044274997}"/>
              </a:ext>
            </a:extLst>
          </p:cNvPr>
          <p:cNvSpPr txBox="1"/>
          <p:nvPr/>
        </p:nvSpPr>
        <p:spPr>
          <a:xfrm>
            <a:off x="944217" y="3771900"/>
            <a:ext cx="241520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dirty="0">
                <a:cs typeface="Arial"/>
              </a:rPr>
              <a:t>0</a:t>
            </a:r>
            <a:endParaRPr lang="de-DE" dirty="0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CDD52ECE-AB2F-2D93-586B-087D88801806}"/>
              </a:ext>
            </a:extLst>
          </p:cNvPr>
          <p:cNvSpPr txBox="1"/>
          <p:nvPr/>
        </p:nvSpPr>
        <p:spPr>
          <a:xfrm>
            <a:off x="7320169" y="3771900"/>
            <a:ext cx="241520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dirty="0">
                <a:cs typeface="Arial"/>
              </a:rPr>
              <a:t>1</a:t>
            </a:r>
            <a:endParaRPr lang="de-DE" dirty="0"/>
          </a:p>
        </p:txBody>
      </p:sp>
      <p:pic>
        <p:nvPicPr>
          <p:cNvPr id="11" name="Grafik 11">
            <a:extLst>
              <a:ext uri="{FF2B5EF4-FFF2-40B4-BE49-F238E27FC236}">
                <a16:creationId xmlns:a16="http://schemas.microsoft.com/office/drawing/2014/main" id="{4A0F4F17-A9E9-8B06-DAA9-8C17C24FC7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9332" y="3662141"/>
            <a:ext cx="971550" cy="962025"/>
          </a:xfrm>
          <a:prstGeom prst="rect">
            <a:avLst/>
          </a:prstGeom>
        </p:spPr>
      </p:pic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A993C0EF-7711-1B1F-0F36-5C8E389B22F9}"/>
              </a:ext>
            </a:extLst>
          </p:cNvPr>
          <p:cNvCxnSpPr/>
          <p:nvPr/>
        </p:nvCxnSpPr>
        <p:spPr>
          <a:xfrm>
            <a:off x="4855964" y="4123730"/>
            <a:ext cx="2410122" cy="803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8EAEDEAD-BAA3-2FF5-E8D7-D5B34C1B3E14}"/>
              </a:ext>
            </a:extLst>
          </p:cNvPr>
          <p:cNvCxnSpPr>
            <a:cxnSpLocks/>
          </p:cNvCxnSpPr>
          <p:nvPr/>
        </p:nvCxnSpPr>
        <p:spPr>
          <a:xfrm flipH="1">
            <a:off x="1193900" y="4146054"/>
            <a:ext cx="2099369" cy="8037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feld 1">
            <a:extLst>
              <a:ext uri="{FF2B5EF4-FFF2-40B4-BE49-F238E27FC236}">
                <a16:creationId xmlns:a16="http://schemas.microsoft.com/office/drawing/2014/main" id="{ED6F66A8-4719-CB27-09C1-6D00BD2C4832}"/>
              </a:ext>
            </a:extLst>
          </p:cNvPr>
          <p:cNvSpPr txBox="1"/>
          <p:nvPr/>
        </p:nvSpPr>
        <p:spPr>
          <a:xfrm>
            <a:off x="4745236" y="1369814"/>
            <a:ext cx="2743200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hlinkClick r:id="rId3"/>
              </a:rPr>
              <a:t>https://www.youtube.com/watch?v=p08_KlTKP50&amp;ab_channel=UNMPhysicsandAstronomy</a:t>
            </a:r>
            <a:endParaRPr lang="en-US" dirty="0"/>
          </a:p>
          <a:p>
            <a:endParaRPr lang="en-US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785743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69B2AB9-0A03-8D87-83E4-73E593914C5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B3E4023-3B93-7144-AB24-A5387DB88F56}" type="datetime1">
              <a:rPr lang="de-DE" smtClean="0"/>
              <a:t>15.12.2022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FA80A07-8321-F661-ADBB-407A71599A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657B7CB-58CE-C541-849D-632C3B6C9161}" type="slidenum">
              <a:rPr lang="de-DE" smtClean="0"/>
              <a:pPr/>
              <a:t>34</a:t>
            </a:fld>
            <a:endParaRPr lang="de-DE"/>
          </a:p>
          <a:p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47DE0B26-0A78-9AE4-F429-5219B8904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dirty="0"/>
              <a:t>Kryptographie</a:t>
            </a:r>
            <a:endParaRPr lang="de-DE" sz="3600" b="1" dirty="0"/>
          </a:p>
        </p:txBody>
      </p:sp>
      <p:sp>
        <p:nvSpPr>
          <p:cNvPr id="9" name="Datumsplatzhalter 4">
            <a:extLst>
              <a:ext uri="{FF2B5EF4-FFF2-40B4-BE49-F238E27FC236}">
                <a16:creationId xmlns:a16="http://schemas.microsoft.com/office/drawing/2014/main" id="{09050D12-6CC2-DE31-AB49-FC5F7D15FCAB}"/>
              </a:ext>
            </a:extLst>
          </p:cNvPr>
          <p:cNvSpPr txBox="1">
            <a:spLocks/>
          </p:cNvSpPr>
          <p:nvPr/>
        </p:nvSpPr>
        <p:spPr>
          <a:xfrm>
            <a:off x="7958667" y="4785815"/>
            <a:ext cx="956473" cy="3573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457200" rtl="0" eaLnBrk="1" latinLnBrk="0" hangingPunct="1">
              <a:defRPr sz="12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3E4023-3B93-7144-AB24-A5387DB88F56}" type="datetime1">
              <a:rPr lang="de-DE" smtClean="0"/>
              <a:pPr/>
              <a:t>15.12.2022</a:t>
            </a:fld>
            <a:endParaRPr lang="de-DE" dirty="0"/>
          </a:p>
        </p:txBody>
      </p:sp>
      <p:sp>
        <p:nvSpPr>
          <p:cNvPr id="10" name="Foliennummernplatzhalter 5">
            <a:extLst>
              <a:ext uri="{FF2B5EF4-FFF2-40B4-BE49-F238E27FC236}">
                <a16:creationId xmlns:a16="http://schemas.microsoft.com/office/drawing/2014/main" id="{CA55CD7F-3DAB-7E28-7705-C152D59FA03B}"/>
              </a:ext>
            </a:extLst>
          </p:cNvPr>
          <p:cNvSpPr txBox="1">
            <a:spLocks/>
          </p:cNvSpPr>
          <p:nvPr/>
        </p:nvSpPr>
        <p:spPr>
          <a:xfrm>
            <a:off x="7826685" y="4630911"/>
            <a:ext cx="1076359" cy="333916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r" defTabSz="457200" rtl="0" eaLnBrk="1" latinLnBrk="0" hangingPunct="1">
              <a:defRPr sz="12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657B7CB-58CE-C541-849D-632C3B6C9161}" type="slidenum">
              <a:rPr lang="de-DE" smtClean="0"/>
              <a:pPr/>
              <a:t>34</a:t>
            </a:fld>
            <a:endParaRPr lang="de-DE"/>
          </a:p>
          <a:p>
            <a:endParaRPr lang="de-DE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A2D0212F-E78A-8A40-E999-5BF6BF245CAC}"/>
              </a:ext>
            </a:extLst>
          </p:cNvPr>
          <p:cNvSpPr txBox="1"/>
          <p:nvPr/>
        </p:nvSpPr>
        <p:spPr>
          <a:xfrm>
            <a:off x="528991" y="1076876"/>
            <a:ext cx="233323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de-DE" dirty="0">
              <a:cs typeface="Arial"/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1CF53303-0D99-93B1-581C-141044274997}"/>
              </a:ext>
            </a:extLst>
          </p:cNvPr>
          <p:cNvSpPr txBox="1"/>
          <p:nvPr/>
        </p:nvSpPr>
        <p:spPr>
          <a:xfrm>
            <a:off x="944217" y="3771900"/>
            <a:ext cx="241520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dirty="0">
                <a:cs typeface="Arial"/>
              </a:rPr>
              <a:t>0</a:t>
            </a:r>
            <a:endParaRPr lang="de-DE" dirty="0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CDD52ECE-AB2F-2D93-586B-087D88801806}"/>
              </a:ext>
            </a:extLst>
          </p:cNvPr>
          <p:cNvSpPr txBox="1"/>
          <p:nvPr/>
        </p:nvSpPr>
        <p:spPr>
          <a:xfrm>
            <a:off x="7320169" y="3771900"/>
            <a:ext cx="241520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dirty="0">
                <a:cs typeface="Arial"/>
              </a:rPr>
              <a:t>1</a:t>
            </a:r>
            <a:endParaRPr lang="de-DE" dirty="0"/>
          </a:p>
        </p:txBody>
      </p:sp>
      <p:pic>
        <p:nvPicPr>
          <p:cNvPr id="11" name="Grafik 11">
            <a:extLst>
              <a:ext uri="{FF2B5EF4-FFF2-40B4-BE49-F238E27FC236}">
                <a16:creationId xmlns:a16="http://schemas.microsoft.com/office/drawing/2014/main" id="{4A0F4F17-A9E9-8B06-DAA9-8C17C24FC7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9332" y="3796086"/>
            <a:ext cx="971550" cy="962025"/>
          </a:xfrm>
          <a:prstGeom prst="rect">
            <a:avLst/>
          </a:prstGeom>
        </p:spPr>
      </p:pic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A993C0EF-7711-1B1F-0F36-5C8E389B22F9}"/>
              </a:ext>
            </a:extLst>
          </p:cNvPr>
          <p:cNvCxnSpPr/>
          <p:nvPr/>
        </p:nvCxnSpPr>
        <p:spPr>
          <a:xfrm>
            <a:off x="4855964" y="4123730"/>
            <a:ext cx="2410122" cy="803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8EAEDEAD-BAA3-2FF5-E8D7-D5B34C1B3E14}"/>
              </a:ext>
            </a:extLst>
          </p:cNvPr>
          <p:cNvCxnSpPr>
            <a:cxnSpLocks/>
          </p:cNvCxnSpPr>
          <p:nvPr/>
        </p:nvCxnSpPr>
        <p:spPr>
          <a:xfrm flipH="1">
            <a:off x="1193900" y="4146054"/>
            <a:ext cx="2099369" cy="8037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Grafik 13" descr="Ein Bild, das Text, Visitenkarte, Vektorgrafiken, Screenshot enthält.&#10;&#10;Beschreibung automatisch generiert.">
            <a:extLst>
              <a:ext uri="{FF2B5EF4-FFF2-40B4-BE49-F238E27FC236}">
                <a16:creationId xmlns:a16="http://schemas.microsoft.com/office/drawing/2014/main" id="{85FD6A72-5242-042E-A49B-C8C9292DF9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828" y="734605"/>
            <a:ext cx="6958012" cy="3008138"/>
          </a:xfrm>
          <a:prstGeom prst="rect">
            <a:avLst/>
          </a:prstGeom>
        </p:spPr>
      </p:pic>
      <p:sp>
        <p:nvSpPr>
          <p:cNvPr id="13" name="Rechteck 12">
            <a:extLst>
              <a:ext uri="{FF2B5EF4-FFF2-40B4-BE49-F238E27FC236}">
                <a16:creationId xmlns:a16="http://schemas.microsoft.com/office/drawing/2014/main" id="{22930B48-5BBF-5D39-C405-033FB19A2FF0}"/>
              </a:ext>
            </a:extLst>
          </p:cNvPr>
          <p:cNvSpPr/>
          <p:nvPr/>
        </p:nvSpPr>
        <p:spPr>
          <a:xfrm>
            <a:off x="3360241" y="1516261"/>
            <a:ext cx="905470" cy="5750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8" name="Grafik 18">
            <a:extLst>
              <a:ext uri="{FF2B5EF4-FFF2-40B4-BE49-F238E27FC236}">
                <a16:creationId xmlns:a16="http://schemas.microsoft.com/office/drawing/2014/main" id="{DF6A390C-57D9-C883-8BFE-68C4E6CF03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6759" y="1988887"/>
            <a:ext cx="796529" cy="670126"/>
          </a:xfrm>
          <a:prstGeom prst="rect">
            <a:avLst/>
          </a:prstGeom>
        </p:spPr>
      </p:pic>
      <p:pic>
        <p:nvPicPr>
          <p:cNvPr id="19" name="Grafik 18" descr="Ein Bild, das ClipArt enthält.&#10;&#10;Beschreibung automatisch generiert.">
            <a:extLst>
              <a:ext uri="{FF2B5EF4-FFF2-40B4-BE49-F238E27FC236}">
                <a16:creationId xmlns:a16="http://schemas.microsoft.com/office/drawing/2014/main" id="{3B80D980-8FB0-5F14-777C-CBE60A49C2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3736" y="1988887"/>
            <a:ext cx="796529" cy="670126"/>
          </a:xfrm>
          <a:prstGeom prst="rect">
            <a:avLst/>
          </a:prstGeom>
        </p:spPr>
      </p:pic>
      <p:pic>
        <p:nvPicPr>
          <p:cNvPr id="20" name="Grafik 19" descr="Ein Bild, das ClipArt enthält.&#10;&#10;Beschreibung automatisch generiert.">
            <a:extLst>
              <a:ext uri="{FF2B5EF4-FFF2-40B4-BE49-F238E27FC236}">
                <a16:creationId xmlns:a16="http://schemas.microsoft.com/office/drawing/2014/main" id="{55C89C13-A869-249A-A817-2FCF13D2C3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0528" y="1962098"/>
            <a:ext cx="796529" cy="670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6998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69B2AB9-0A03-8D87-83E4-73E593914C5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B3E4023-3B93-7144-AB24-A5387DB88F56}" type="datetime1">
              <a:rPr lang="de-DE" smtClean="0"/>
              <a:t>15.12.2022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FA80A07-8321-F661-ADBB-407A71599A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657B7CB-58CE-C541-849D-632C3B6C9161}" type="slidenum">
              <a:rPr lang="de-DE" smtClean="0"/>
              <a:pPr/>
              <a:t>35</a:t>
            </a:fld>
            <a:endParaRPr lang="de-DE"/>
          </a:p>
          <a:p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47DE0B26-0A78-9AE4-F429-5219B8904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dirty="0"/>
              <a:t>Kryptographie</a:t>
            </a:r>
            <a:endParaRPr lang="de-DE" sz="3600" b="1" dirty="0"/>
          </a:p>
        </p:txBody>
      </p:sp>
      <p:sp>
        <p:nvSpPr>
          <p:cNvPr id="9" name="Datumsplatzhalter 4">
            <a:extLst>
              <a:ext uri="{FF2B5EF4-FFF2-40B4-BE49-F238E27FC236}">
                <a16:creationId xmlns:a16="http://schemas.microsoft.com/office/drawing/2014/main" id="{09050D12-6CC2-DE31-AB49-FC5F7D15FCAB}"/>
              </a:ext>
            </a:extLst>
          </p:cNvPr>
          <p:cNvSpPr txBox="1">
            <a:spLocks/>
          </p:cNvSpPr>
          <p:nvPr/>
        </p:nvSpPr>
        <p:spPr>
          <a:xfrm>
            <a:off x="7958667" y="4785815"/>
            <a:ext cx="956473" cy="3573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457200" rtl="0" eaLnBrk="1" latinLnBrk="0" hangingPunct="1">
              <a:defRPr sz="12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3E4023-3B93-7144-AB24-A5387DB88F56}" type="datetime1">
              <a:rPr lang="de-DE" smtClean="0"/>
              <a:pPr/>
              <a:t>15.12.2022</a:t>
            </a:fld>
            <a:endParaRPr lang="de-DE" dirty="0"/>
          </a:p>
        </p:txBody>
      </p:sp>
      <p:sp>
        <p:nvSpPr>
          <p:cNvPr id="10" name="Foliennummernplatzhalter 5">
            <a:extLst>
              <a:ext uri="{FF2B5EF4-FFF2-40B4-BE49-F238E27FC236}">
                <a16:creationId xmlns:a16="http://schemas.microsoft.com/office/drawing/2014/main" id="{CA55CD7F-3DAB-7E28-7705-C152D59FA03B}"/>
              </a:ext>
            </a:extLst>
          </p:cNvPr>
          <p:cNvSpPr txBox="1">
            <a:spLocks/>
          </p:cNvSpPr>
          <p:nvPr/>
        </p:nvSpPr>
        <p:spPr>
          <a:xfrm>
            <a:off x="7826685" y="4630911"/>
            <a:ext cx="1076359" cy="333916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r" defTabSz="457200" rtl="0" eaLnBrk="1" latinLnBrk="0" hangingPunct="1">
              <a:defRPr sz="12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657B7CB-58CE-C541-849D-632C3B6C9161}" type="slidenum">
              <a:rPr lang="de-DE" smtClean="0"/>
              <a:pPr/>
              <a:t>35</a:t>
            </a:fld>
            <a:endParaRPr lang="de-DE"/>
          </a:p>
          <a:p>
            <a:endParaRPr lang="de-DE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A2D0212F-E78A-8A40-E999-5BF6BF245CAC}"/>
              </a:ext>
            </a:extLst>
          </p:cNvPr>
          <p:cNvSpPr txBox="1"/>
          <p:nvPr/>
        </p:nvSpPr>
        <p:spPr>
          <a:xfrm>
            <a:off x="528991" y="1076876"/>
            <a:ext cx="233323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de-DE" dirty="0">
              <a:cs typeface="Arial"/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1CF53303-0D99-93B1-581C-141044274997}"/>
              </a:ext>
            </a:extLst>
          </p:cNvPr>
          <p:cNvSpPr txBox="1"/>
          <p:nvPr/>
        </p:nvSpPr>
        <p:spPr>
          <a:xfrm>
            <a:off x="944217" y="3771900"/>
            <a:ext cx="241520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dirty="0">
                <a:cs typeface="Arial"/>
              </a:rPr>
              <a:t>0</a:t>
            </a:r>
            <a:endParaRPr lang="de-DE" dirty="0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CDD52ECE-AB2F-2D93-586B-087D88801806}"/>
              </a:ext>
            </a:extLst>
          </p:cNvPr>
          <p:cNvSpPr txBox="1"/>
          <p:nvPr/>
        </p:nvSpPr>
        <p:spPr>
          <a:xfrm>
            <a:off x="7320169" y="3771900"/>
            <a:ext cx="241520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dirty="0">
                <a:cs typeface="Arial"/>
              </a:rPr>
              <a:t>1</a:t>
            </a:r>
            <a:endParaRPr lang="de-DE" dirty="0"/>
          </a:p>
        </p:txBody>
      </p:sp>
      <p:pic>
        <p:nvPicPr>
          <p:cNvPr id="11" name="Grafik 11">
            <a:extLst>
              <a:ext uri="{FF2B5EF4-FFF2-40B4-BE49-F238E27FC236}">
                <a16:creationId xmlns:a16="http://schemas.microsoft.com/office/drawing/2014/main" id="{4A0F4F17-A9E9-8B06-DAA9-8C17C24FC7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9332" y="3796086"/>
            <a:ext cx="971550" cy="962025"/>
          </a:xfrm>
          <a:prstGeom prst="rect">
            <a:avLst/>
          </a:prstGeom>
        </p:spPr>
      </p:pic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A993C0EF-7711-1B1F-0F36-5C8E389B22F9}"/>
              </a:ext>
            </a:extLst>
          </p:cNvPr>
          <p:cNvCxnSpPr/>
          <p:nvPr/>
        </p:nvCxnSpPr>
        <p:spPr>
          <a:xfrm>
            <a:off x="4855964" y="4123730"/>
            <a:ext cx="2410122" cy="803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8EAEDEAD-BAA3-2FF5-E8D7-D5B34C1B3E14}"/>
              </a:ext>
            </a:extLst>
          </p:cNvPr>
          <p:cNvCxnSpPr>
            <a:cxnSpLocks/>
          </p:cNvCxnSpPr>
          <p:nvPr/>
        </p:nvCxnSpPr>
        <p:spPr>
          <a:xfrm flipH="1">
            <a:off x="1193900" y="4146054"/>
            <a:ext cx="2099369" cy="8037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Grafik 13" descr="Ein Bild, das Text, Visitenkarte, Vektorgrafiken, Screenshot enthält.&#10;&#10;Beschreibung automatisch generiert.">
            <a:extLst>
              <a:ext uri="{FF2B5EF4-FFF2-40B4-BE49-F238E27FC236}">
                <a16:creationId xmlns:a16="http://schemas.microsoft.com/office/drawing/2014/main" id="{85FD6A72-5242-042E-A49B-C8C9292DF9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828" y="734605"/>
            <a:ext cx="6958012" cy="3008138"/>
          </a:xfrm>
          <a:prstGeom prst="rect">
            <a:avLst/>
          </a:prstGeom>
        </p:spPr>
      </p:pic>
      <p:sp>
        <p:nvSpPr>
          <p:cNvPr id="13" name="Rechteck 12">
            <a:extLst>
              <a:ext uri="{FF2B5EF4-FFF2-40B4-BE49-F238E27FC236}">
                <a16:creationId xmlns:a16="http://schemas.microsoft.com/office/drawing/2014/main" id="{22930B48-5BBF-5D39-C405-033FB19A2FF0}"/>
              </a:ext>
            </a:extLst>
          </p:cNvPr>
          <p:cNvSpPr/>
          <p:nvPr/>
        </p:nvSpPr>
        <p:spPr>
          <a:xfrm>
            <a:off x="3360241" y="1516261"/>
            <a:ext cx="905470" cy="5750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8" name="Grafik 18">
            <a:extLst>
              <a:ext uri="{FF2B5EF4-FFF2-40B4-BE49-F238E27FC236}">
                <a16:creationId xmlns:a16="http://schemas.microsoft.com/office/drawing/2014/main" id="{DF6A390C-57D9-C883-8BFE-68C4E6CF03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6759" y="1988887"/>
            <a:ext cx="796529" cy="670126"/>
          </a:xfrm>
          <a:prstGeom prst="rect">
            <a:avLst/>
          </a:prstGeom>
        </p:spPr>
      </p:pic>
      <p:pic>
        <p:nvPicPr>
          <p:cNvPr id="19" name="Grafik 18" descr="Ein Bild, das ClipArt enthält.&#10;&#10;Beschreibung automatisch generiert.">
            <a:extLst>
              <a:ext uri="{FF2B5EF4-FFF2-40B4-BE49-F238E27FC236}">
                <a16:creationId xmlns:a16="http://schemas.microsoft.com/office/drawing/2014/main" id="{3B80D980-8FB0-5F14-777C-CBE60A49C2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3736" y="1988887"/>
            <a:ext cx="796529" cy="670126"/>
          </a:xfrm>
          <a:prstGeom prst="rect">
            <a:avLst/>
          </a:prstGeom>
        </p:spPr>
      </p:pic>
      <p:pic>
        <p:nvPicPr>
          <p:cNvPr id="20" name="Grafik 19" descr="Ein Bild, das ClipArt enthält.&#10;&#10;Beschreibung automatisch generiert.">
            <a:extLst>
              <a:ext uri="{FF2B5EF4-FFF2-40B4-BE49-F238E27FC236}">
                <a16:creationId xmlns:a16="http://schemas.microsoft.com/office/drawing/2014/main" id="{55C89C13-A869-249A-A817-2FCF13D2C3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0528" y="1962098"/>
            <a:ext cx="796529" cy="670126"/>
          </a:xfrm>
          <a:prstGeom prst="rect">
            <a:avLst/>
          </a:prstGeom>
        </p:spPr>
      </p:pic>
      <p:sp>
        <p:nvSpPr>
          <p:cNvPr id="21" name="Multiplikationszeichen 20">
            <a:extLst>
              <a:ext uri="{FF2B5EF4-FFF2-40B4-BE49-F238E27FC236}">
                <a16:creationId xmlns:a16="http://schemas.microsoft.com/office/drawing/2014/main" id="{305CEA7E-F34F-CE9D-A0BD-6EAE77FC092A}"/>
              </a:ext>
            </a:extLst>
          </p:cNvPr>
          <p:cNvSpPr/>
          <p:nvPr/>
        </p:nvSpPr>
        <p:spPr>
          <a:xfrm>
            <a:off x="6722269" y="2235101"/>
            <a:ext cx="1454646" cy="1445716"/>
          </a:xfrm>
          <a:prstGeom prst="mathMultiply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236630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69B2AB9-0A03-8D87-83E4-73E593914C5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B3E4023-3B93-7144-AB24-A5387DB88F56}" type="datetime1">
              <a:rPr lang="de-DE" smtClean="0"/>
              <a:t>15.12.2022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FA80A07-8321-F661-ADBB-407A71599A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657B7CB-58CE-C541-849D-632C3B6C9161}" type="slidenum">
              <a:rPr lang="de-DE" smtClean="0"/>
              <a:pPr/>
              <a:t>36</a:t>
            </a:fld>
            <a:endParaRPr lang="de-DE"/>
          </a:p>
          <a:p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47DE0B26-0A78-9AE4-F429-5219B8904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dirty="0"/>
              <a:t>Kryptographie</a:t>
            </a:r>
            <a:endParaRPr lang="de-DE" sz="3600" b="1" dirty="0"/>
          </a:p>
        </p:txBody>
      </p:sp>
      <p:sp>
        <p:nvSpPr>
          <p:cNvPr id="9" name="Datumsplatzhalter 4">
            <a:extLst>
              <a:ext uri="{FF2B5EF4-FFF2-40B4-BE49-F238E27FC236}">
                <a16:creationId xmlns:a16="http://schemas.microsoft.com/office/drawing/2014/main" id="{09050D12-6CC2-DE31-AB49-FC5F7D15FCAB}"/>
              </a:ext>
            </a:extLst>
          </p:cNvPr>
          <p:cNvSpPr txBox="1">
            <a:spLocks/>
          </p:cNvSpPr>
          <p:nvPr/>
        </p:nvSpPr>
        <p:spPr>
          <a:xfrm>
            <a:off x="7958667" y="4785815"/>
            <a:ext cx="956473" cy="3573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457200" rtl="0" eaLnBrk="1" latinLnBrk="0" hangingPunct="1">
              <a:defRPr sz="12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3E4023-3B93-7144-AB24-A5387DB88F56}" type="datetime1">
              <a:rPr lang="de-DE" smtClean="0"/>
              <a:pPr/>
              <a:t>15.12.2022</a:t>
            </a:fld>
            <a:endParaRPr lang="de-DE" dirty="0"/>
          </a:p>
        </p:txBody>
      </p:sp>
      <p:sp>
        <p:nvSpPr>
          <p:cNvPr id="10" name="Foliennummernplatzhalter 5">
            <a:extLst>
              <a:ext uri="{FF2B5EF4-FFF2-40B4-BE49-F238E27FC236}">
                <a16:creationId xmlns:a16="http://schemas.microsoft.com/office/drawing/2014/main" id="{CA55CD7F-3DAB-7E28-7705-C152D59FA03B}"/>
              </a:ext>
            </a:extLst>
          </p:cNvPr>
          <p:cNvSpPr txBox="1">
            <a:spLocks/>
          </p:cNvSpPr>
          <p:nvPr/>
        </p:nvSpPr>
        <p:spPr>
          <a:xfrm>
            <a:off x="7826685" y="4630911"/>
            <a:ext cx="1076359" cy="333916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r" defTabSz="457200" rtl="0" eaLnBrk="1" latinLnBrk="0" hangingPunct="1">
              <a:defRPr sz="12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657B7CB-58CE-C541-849D-632C3B6C9161}" type="slidenum">
              <a:rPr lang="de-DE" smtClean="0"/>
              <a:pPr/>
              <a:t>36</a:t>
            </a:fld>
            <a:endParaRPr lang="de-DE"/>
          </a:p>
          <a:p>
            <a:endParaRPr lang="de-DE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A2D0212F-E78A-8A40-E999-5BF6BF245CAC}"/>
              </a:ext>
            </a:extLst>
          </p:cNvPr>
          <p:cNvSpPr txBox="1"/>
          <p:nvPr/>
        </p:nvSpPr>
        <p:spPr>
          <a:xfrm>
            <a:off x="528991" y="1076876"/>
            <a:ext cx="233323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de-DE" dirty="0">
              <a:cs typeface="Arial"/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1CF53303-0D99-93B1-581C-141044274997}"/>
              </a:ext>
            </a:extLst>
          </p:cNvPr>
          <p:cNvSpPr txBox="1"/>
          <p:nvPr/>
        </p:nvSpPr>
        <p:spPr>
          <a:xfrm>
            <a:off x="944217" y="3771900"/>
            <a:ext cx="241520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dirty="0">
                <a:cs typeface="Arial"/>
              </a:rPr>
              <a:t>0</a:t>
            </a:r>
            <a:endParaRPr lang="de-DE" dirty="0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CDD52ECE-AB2F-2D93-586B-087D88801806}"/>
              </a:ext>
            </a:extLst>
          </p:cNvPr>
          <p:cNvSpPr txBox="1"/>
          <p:nvPr/>
        </p:nvSpPr>
        <p:spPr>
          <a:xfrm>
            <a:off x="7320169" y="3771900"/>
            <a:ext cx="241520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dirty="0">
                <a:cs typeface="Arial"/>
              </a:rPr>
              <a:t>1</a:t>
            </a:r>
            <a:endParaRPr lang="de-DE" dirty="0"/>
          </a:p>
        </p:txBody>
      </p:sp>
      <p:pic>
        <p:nvPicPr>
          <p:cNvPr id="11" name="Grafik 11">
            <a:extLst>
              <a:ext uri="{FF2B5EF4-FFF2-40B4-BE49-F238E27FC236}">
                <a16:creationId xmlns:a16="http://schemas.microsoft.com/office/drawing/2014/main" id="{4A0F4F17-A9E9-8B06-DAA9-8C17C24FC7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9332" y="3796086"/>
            <a:ext cx="971550" cy="962025"/>
          </a:xfrm>
          <a:prstGeom prst="rect">
            <a:avLst/>
          </a:prstGeom>
        </p:spPr>
      </p:pic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A993C0EF-7711-1B1F-0F36-5C8E389B22F9}"/>
              </a:ext>
            </a:extLst>
          </p:cNvPr>
          <p:cNvCxnSpPr/>
          <p:nvPr/>
        </p:nvCxnSpPr>
        <p:spPr>
          <a:xfrm>
            <a:off x="4855964" y="4123730"/>
            <a:ext cx="2410122" cy="803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8EAEDEAD-BAA3-2FF5-E8D7-D5B34C1B3E14}"/>
              </a:ext>
            </a:extLst>
          </p:cNvPr>
          <p:cNvCxnSpPr>
            <a:cxnSpLocks/>
          </p:cNvCxnSpPr>
          <p:nvPr/>
        </p:nvCxnSpPr>
        <p:spPr>
          <a:xfrm flipH="1">
            <a:off x="1193900" y="4146054"/>
            <a:ext cx="2099369" cy="8037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Grafik 13" descr="Ein Bild, das Text, Visitenkarte, Vektorgrafiken, Screenshot enthält.&#10;&#10;Beschreibung automatisch generiert.">
            <a:extLst>
              <a:ext uri="{FF2B5EF4-FFF2-40B4-BE49-F238E27FC236}">
                <a16:creationId xmlns:a16="http://schemas.microsoft.com/office/drawing/2014/main" id="{85FD6A72-5242-042E-A49B-C8C9292DF9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828" y="734605"/>
            <a:ext cx="6958012" cy="3008138"/>
          </a:xfrm>
          <a:prstGeom prst="rect">
            <a:avLst/>
          </a:prstGeom>
        </p:spPr>
      </p:pic>
      <p:sp>
        <p:nvSpPr>
          <p:cNvPr id="13" name="Rechteck 12">
            <a:extLst>
              <a:ext uri="{FF2B5EF4-FFF2-40B4-BE49-F238E27FC236}">
                <a16:creationId xmlns:a16="http://schemas.microsoft.com/office/drawing/2014/main" id="{22930B48-5BBF-5D39-C405-033FB19A2FF0}"/>
              </a:ext>
            </a:extLst>
          </p:cNvPr>
          <p:cNvSpPr/>
          <p:nvPr/>
        </p:nvSpPr>
        <p:spPr>
          <a:xfrm>
            <a:off x="3360241" y="1516261"/>
            <a:ext cx="905470" cy="5750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8" name="Grafik 18">
            <a:extLst>
              <a:ext uri="{FF2B5EF4-FFF2-40B4-BE49-F238E27FC236}">
                <a16:creationId xmlns:a16="http://schemas.microsoft.com/office/drawing/2014/main" id="{DF6A390C-57D9-C883-8BFE-68C4E6CF03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6759" y="1988887"/>
            <a:ext cx="796529" cy="670126"/>
          </a:xfrm>
          <a:prstGeom prst="rect">
            <a:avLst/>
          </a:prstGeom>
        </p:spPr>
      </p:pic>
      <p:pic>
        <p:nvPicPr>
          <p:cNvPr id="19" name="Grafik 18" descr="Ein Bild, das ClipArt enthält.&#10;&#10;Beschreibung automatisch generiert.">
            <a:extLst>
              <a:ext uri="{FF2B5EF4-FFF2-40B4-BE49-F238E27FC236}">
                <a16:creationId xmlns:a16="http://schemas.microsoft.com/office/drawing/2014/main" id="{3B80D980-8FB0-5F14-777C-CBE60A49C2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3736" y="1988887"/>
            <a:ext cx="796529" cy="670126"/>
          </a:xfrm>
          <a:prstGeom prst="rect">
            <a:avLst/>
          </a:prstGeom>
        </p:spPr>
      </p:pic>
      <p:pic>
        <p:nvPicPr>
          <p:cNvPr id="20" name="Grafik 19" descr="Ein Bild, das ClipArt enthält.&#10;&#10;Beschreibung automatisch generiert.">
            <a:extLst>
              <a:ext uri="{FF2B5EF4-FFF2-40B4-BE49-F238E27FC236}">
                <a16:creationId xmlns:a16="http://schemas.microsoft.com/office/drawing/2014/main" id="{55C89C13-A869-249A-A817-2FCF13D2C3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0528" y="1962098"/>
            <a:ext cx="796529" cy="670126"/>
          </a:xfrm>
          <a:prstGeom prst="rect">
            <a:avLst/>
          </a:prstGeom>
        </p:spPr>
      </p:pic>
      <p:sp>
        <p:nvSpPr>
          <p:cNvPr id="21" name="Multiplikationszeichen 20">
            <a:extLst>
              <a:ext uri="{FF2B5EF4-FFF2-40B4-BE49-F238E27FC236}">
                <a16:creationId xmlns:a16="http://schemas.microsoft.com/office/drawing/2014/main" id="{305CEA7E-F34F-CE9D-A0BD-6EAE77FC092A}"/>
              </a:ext>
            </a:extLst>
          </p:cNvPr>
          <p:cNvSpPr/>
          <p:nvPr/>
        </p:nvSpPr>
        <p:spPr>
          <a:xfrm>
            <a:off x="6722269" y="2235101"/>
            <a:ext cx="1454646" cy="1445716"/>
          </a:xfrm>
          <a:prstGeom prst="mathMultiply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" name="Grafik 6" descr="Ein Bild, das drinnen, Küchenmaschine enthält.&#10;&#10;Beschreibung automatisch generiert.">
            <a:extLst>
              <a:ext uri="{FF2B5EF4-FFF2-40B4-BE49-F238E27FC236}">
                <a16:creationId xmlns:a16="http://schemas.microsoft.com/office/drawing/2014/main" id="{CACCDEAE-2633-4632-9C00-9159705224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5550" y="123403"/>
            <a:ext cx="570512" cy="485947"/>
          </a:xfrm>
          <a:prstGeom prst="rect">
            <a:avLst/>
          </a:prstGeom>
        </p:spPr>
      </p:pic>
      <p:pic>
        <p:nvPicPr>
          <p:cNvPr id="7" name="Grafik 16" descr="Ein Bild, das Wand, drinnen enthält.&#10;&#10;Beschreibung automatisch generiert.">
            <a:extLst>
              <a:ext uri="{FF2B5EF4-FFF2-40B4-BE49-F238E27FC236}">
                <a16:creationId xmlns:a16="http://schemas.microsoft.com/office/drawing/2014/main" id="{11B0C564-2663-8418-412C-AAFAFFCBBB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48065" y="1393080"/>
            <a:ext cx="584818" cy="576257"/>
          </a:xfrm>
          <a:prstGeom prst="rect">
            <a:avLst/>
          </a:prstGeom>
        </p:spPr>
      </p:pic>
      <p:pic>
        <p:nvPicPr>
          <p:cNvPr id="17" name="Grafik 21" descr="Ein Bild, das Person, drinnen, Wand, Getränk enthält.&#10;&#10;Beschreibung automatisch generiert.">
            <a:extLst>
              <a:ext uri="{FF2B5EF4-FFF2-40B4-BE49-F238E27FC236}">
                <a16:creationId xmlns:a16="http://schemas.microsoft.com/office/drawing/2014/main" id="{8280FAE9-573E-BBA2-BEA8-7394518F66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48065" y="657701"/>
            <a:ext cx="573720" cy="643232"/>
          </a:xfrm>
          <a:prstGeom prst="rect">
            <a:avLst/>
          </a:prstGeom>
        </p:spPr>
      </p:pic>
      <p:cxnSp>
        <p:nvCxnSpPr>
          <p:cNvPr id="22" name="Verbinder: gewinkelt 21">
            <a:extLst>
              <a:ext uri="{FF2B5EF4-FFF2-40B4-BE49-F238E27FC236}">
                <a16:creationId xmlns:a16="http://schemas.microsoft.com/office/drawing/2014/main" id="{EF159489-2313-2E89-695D-32989CA3DB71}"/>
              </a:ext>
            </a:extLst>
          </p:cNvPr>
          <p:cNvCxnSpPr/>
          <p:nvPr/>
        </p:nvCxnSpPr>
        <p:spPr>
          <a:xfrm>
            <a:off x="5662844" y="988196"/>
            <a:ext cx="914400" cy="914400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48034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69B2AB9-0A03-8D87-83E4-73E593914C5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B3E4023-3B93-7144-AB24-A5387DB88F56}" type="datetime1">
              <a:rPr lang="de-DE" smtClean="0"/>
              <a:t>15.12.2022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FA80A07-8321-F661-ADBB-407A71599A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657B7CB-58CE-C541-849D-632C3B6C9161}" type="slidenum">
              <a:rPr lang="de-DE" smtClean="0"/>
              <a:pPr/>
              <a:t>37</a:t>
            </a:fld>
            <a:endParaRPr lang="de-DE"/>
          </a:p>
          <a:p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47DE0B26-0A78-9AE4-F429-5219B8904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dirty="0"/>
              <a:t>Kryptographie</a:t>
            </a:r>
            <a:endParaRPr lang="de-DE" sz="3600" b="1" dirty="0"/>
          </a:p>
        </p:txBody>
      </p:sp>
      <p:sp>
        <p:nvSpPr>
          <p:cNvPr id="9" name="Datumsplatzhalter 4">
            <a:extLst>
              <a:ext uri="{FF2B5EF4-FFF2-40B4-BE49-F238E27FC236}">
                <a16:creationId xmlns:a16="http://schemas.microsoft.com/office/drawing/2014/main" id="{09050D12-6CC2-DE31-AB49-FC5F7D15FCAB}"/>
              </a:ext>
            </a:extLst>
          </p:cNvPr>
          <p:cNvSpPr txBox="1">
            <a:spLocks/>
          </p:cNvSpPr>
          <p:nvPr/>
        </p:nvSpPr>
        <p:spPr>
          <a:xfrm>
            <a:off x="7958667" y="4785815"/>
            <a:ext cx="956473" cy="3573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457200" rtl="0" eaLnBrk="1" latinLnBrk="0" hangingPunct="1">
              <a:defRPr sz="12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3E4023-3B93-7144-AB24-A5387DB88F56}" type="datetime1">
              <a:rPr lang="de-DE" smtClean="0"/>
              <a:pPr/>
              <a:t>15.12.2022</a:t>
            </a:fld>
            <a:endParaRPr lang="de-DE" dirty="0"/>
          </a:p>
        </p:txBody>
      </p:sp>
      <p:sp>
        <p:nvSpPr>
          <p:cNvPr id="10" name="Foliennummernplatzhalter 5">
            <a:extLst>
              <a:ext uri="{FF2B5EF4-FFF2-40B4-BE49-F238E27FC236}">
                <a16:creationId xmlns:a16="http://schemas.microsoft.com/office/drawing/2014/main" id="{CA55CD7F-3DAB-7E28-7705-C152D59FA03B}"/>
              </a:ext>
            </a:extLst>
          </p:cNvPr>
          <p:cNvSpPr txBox="1">
            <a:spLocks/>
          </p:cNvSpPr>
          <p:nvPr/>
        </p:nvSpPr>
        <p:spPr>
          <a:xfrm>
            <a:off x="7826685" y="4630911"/>
            <a:ext cx="1076359" cy="333916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r" defTabSz="457200" rtl="0" eaLnBrk="1" latinLnBrk="0" hangingPunct="1">
              <a:defRPr sz="12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657B7CB-58CE-C541-849D-632C3B6C9161}" type="slidenum">
              <a:rPr lang="de-DE" smtClean="0"/>
              <a:pPr/>
              <a:t>37</a:t>
            </a:fld>
            <a:endParaRPr lang="de-DE"/>
          </a:p>
          <a:p>
            <a:endParaRPr lang="de-DE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A2D0212F-E78A-8A40-E999-5BF6BF245CAC}"/>
              </a:ext>
            </a:extLst>
          </p:cNvPr>
          <p:cNvSpPr txBox="1"/>
          <p:nvPr/>
        </p:nvSpPr>
        <p:spPr>
          <a:xfrm>
            <a:off x="528991" y="1076876"/>
            <a:ext cx="233323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de-DE" dirty="0">
              <a:cs typeface="Arial"/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1CF53303-0D99-93B1-581C-141044274997}"/>
              </a:ext>
            </a:extLst>
          </p:cNvPr>
          <p:cNvSpPr txBox="1"/>
          <p:nvPr/>
        </p:nvSpPr>
        <p:spPr>
          <a:xfrm>
            <a:off x="944217" y="3771900"/>
            <a:ext cx="241520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dirty="0">
                <a:cs typeface="Arial"/>
              </a:rPr>
              <a:t>0</a:t>
            </a:r>
            <a:endParaRPr lang="de-DE" dirty="0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CDD52ECE-AB2F-2D93-586B-087D88801806}"/>
              </a:ext>
            </a:extLst>
          </p:cNvPr>
          <p:cNvSpPr txBox="1"/>
          <p:nvPr/>
        </p:nvSpPr>
        <p:spPr>
          <a:xfrm>
            <a:off x="7320169" y="3771900"/>
            <a:ext cx="241520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dirty="0">
                <a:cs typeface="Arial"/>
              </a:rPr>
              <a:t>1</a:t>
            </a:r>
            <a:endParaRPr lang="de-DE" dirty="0"/>
          </a:p>
        </p:txBody>
      </p:sp>
      <p:pic>
        <p:nvPicPr>
          <p:cNvPr id="11" name="Grafik 11">
            <a:extLst>
              <a:ext uri="{FF2B5EF4-FFF2-40B4-BE49-F238E27FC236}">
                <a16:creationId xmlns:a16="http://schemas.microsoft.com/office/drawing/2014/main" id="{4A0F4F17-A9E9-8B06-DAA9-8C17C24FC7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9332" y="3796086"/>
            <a:ext cx="971550" cy="962025"/>
          </a:xfrm>
          <a:prstGeom prst="rect">
            <a:avLst/>
          </a:prstGeom>
        </p:spPr>
      </p:pic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A993C0EF-7711-1B1F-0F36-5C8E389B22F9}"/>
              </a:ext>
            </a:extLst>
          </p:cNvPr>
          <p:cNvCxnSpPr/>
          <p:nvPr/>
        </p:nvCxnSpPr>
        <p:spPr>
          <a:xfrm>
            <a:off x="4855964" y="4123730"/>
            <a:ext cx="2410122" cy="803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8EAEDEAD-BAA3-2FF5-E8D7-D5B34C1B3E14}"/>
              </a:ext>
            </a:extLst>
          </p:cNvPr>
          <p:cNvCxnSpPr>
            <a:cxnSpLocks/>
          </p:cNvCxnSpPr>
          <p:nvPr/>
        </p:nvCxnSpPr>
        <p:spPr>
          <a:xfrm flipH="1">
            <a:off x="1193900" y="4146054"/>
            <a:ext cx="2099369" cy="8037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Grafik 13" descr="Ein Bild, das Text, Visitenkarte, Vektorgrafiken, Screenshot enthält.&#10;&#10;Beschreibung automatisch generiert.">
            <a:extLst>
              <a:ext uri="{FF2B5EF4-FFF2-40B4-BE49-F238E27FC236}">
                <a16:creationId xmlns:a16="http://schemas.microsoft.com/office/drawing/2014/main" id="{85FD6A72-5242-042E-A49B-C8C9292DF9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7054" t="11637" r="-89" b="8270"/>
          <a:stretch/>
        </p:blipFill>
        <p:spPr>
          <a:xfrm>
            <a:off x="6964289" y="1084488"/>
            <a:ext cx="906998" cy="2409288"/>
          </a:xfrm>
          <a:prstGeom prst="rect">
            <a:avLst/>
          </a:prstGeom>
        </p:spPr>
      </p:pic>
      <p:sp>
        <p:nvSpPr>
          <p:cNvPr id="13" name="Rechteck 12">
            <a:extLst>
              <a:ext uri="{FF2B5EF4-FFF2-40B4-BE49-F238E27FC236}">
                <a16:creationId xmlns:a16="http://schemas.microsoft.com/office/drawing/2014/main" id="{22930B48-5BBF-5D39-C405-033FB19A2FF0}"/>
              </a:ext>
            </a:extLst>
          </p:cNvPr>
          <p:cNvSpPr/>
          <p:nvPr/>
        </p:nvSpPr>
        <p:spPr>
          <a:xfrm>
            <a:off x="3360241" y="1516261"/>
            <a:ext cx="905470" cy="5750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Multiplikationszeichen 20">
            <a:extLst>
              <a:ext uri="{FF2B5EF4-FFF2-40B4-BE49-F238E27FC236}">
                <a16:creationId xmlns:a16="http://schemas.microsoft.com/office/drawing/2014/main" id="{305CEA7E-F34F-CE9D-A0BD-6EAE77FC092A}"/>
              </a:ext>
            </a:extLst>
          </p:cNvPr>
          <p:cNvSpPr/>
          <p:nvPr/>
        </p:nvSpPr>
        <p:spPr>
          <a:xfrm>
            <a:off x="6722269" y="2235101"/>
            <a:ext cx="1454646" cy="1445716"/>
          </a:xfrm>
          <a:prstGeom prst="mathMultiply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" name="Grafik 6" descr="Ein Bild, das drinnen, Küchenmaschine enthält.&#10;&#10;Beschreibung automatisch generiert.">
            <a:extLst>
              <a:ext uri="{FF2B5EF4-FFF2-40B4-BE49-F238E27FC236}">
                <a16:creationId xmlns:a16="http://schemas.microsoft.com/office/drawing/2014/main" id="{CACCDEAE-2633-4632-9C00-9159705224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5550" y="123403"/>
            <a:ext cx="570512" cy="485947"/>
          </a:xfrm>
          <a:prstGeom prst="rect">
            <a:avLst/>
          </a:prstGeom>
        </p:spPr>
      </p:pic>
      <p:pic>
        <p:nvPicPr>
          <p:cNvPr id="7" name="Grafik 16" descr="Ein Bild, das Wand, drinnen enthält.&#10;&#10;Beschreibung automatisch generiert.">
            <a:extLst>
              <a:ext uri="{FF2B5EF4-FFF2-40B4-BE49-F238E27FC236}">
                <a16:creationId xmlns:a16="http://schemas.microsoft.com/office/drawing/2014/main" id="{11B0C564-2663-8418-412C-AAFAFFCBBB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8065" y="1393080"/>
            <a:ext cx="584818" cy="576257"/>
          </a:xfrm>
          <a:prstGeom prst="rect">
            <a:avLst/>
          </a:prstGeom>
        </p:spPr>
      </p:pic>
      <p:pic>
        <p:nvPicPr>
          <p:cNvPr id="17" name="Grafik 21" descr="Ein Bild, das Person, drinnen, Wand, Getränk enthält.&#10;&#10;Beschreibung automatisch generiert.">
            <a:extLst>
              <a:ext uri="{FF2B5EF4-FFF2-40B4-BE49-F238E27FC236}">
                <a16:creationId xmlns:a16="http://schemas.microsoft.com/office/drawing/2014/main" id="{8280FAE9-573E-BBA2-BEA8-7394518F66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48065" y="657701"/>
            <a:ext cx="573720" cy="643232"/>
          </a:xfrm>
          <a:prstGeom prst="rect">
            <a:avLst/>
          </a:prstGeom>
        </p:spPr>
      </p:pic>
      <p:cxnSp>
        <p:nvCxnSpPr>
          <p:cNvPr id="22" name="Verbinder: gewinkelt 21">
            <a:extLst>
              <a:ext uri="{FF2B5EF4-FFF2-40B4-BE49-F238E27FC236}">
                <a16:creationId xmlns:a16="http://schemas.microsoft.com/office/drawing/2014/main" id="{EF159489-2313-2E89-695D-32989CA3DB71}"/>
              </a:ext>
            </a:extLst>
          </p:cNvPr>
          <p:cNvCxnSpPr/>
          <p:nvPr/>
        </p:nvCxnSpPr>
        <p:spPr>
          <a:xfrm>
            <a:off x="5662844" y="988196"/>
            <a:ext cx="914400" cy="914400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4" name="Grafik 10">
            <a:extLst>
              <a:ext uri="{FF2B5EF4-FFF2-40B4-BE49-F238E27FC236}">
                <a16:creationId xmlns:a16="http://schemas.microsoft.com/office/drawing/2014/main" id="{1374229C-5719-70F0-3417-34DC9B6B01C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3836" t="6796" r="12788" b="10922"/>
          <a:stretch/>
        </p:blipFill>
        <p:spPr>
          <a:xfrm>
            <a:off x="3047287" y="1391128"/>
            <a:ext cx="2091663" cy="2019427"/>
          </a:xfrm>
          <a:prstGeom prst="rect">
            <a:avLst/>
          </a:prstGeom>
        </p:spPr>
      </p:pic>
      <p:sp>
        <p:nvSpPr>
          <p:cNvPr id="25" name="Textfeld 24">
            <a:extLst>
              <a:ext uri="{FF2B5EF4-FFF2-40B4-BE49-F238E27FC236}">
                <a16:creationId xmlns:a16="http://schemas.microsoft.com/office/drawing/2014/main" id="{6BF3A2DA-E7C9-C118-9737-540AB5DF7C7B}"/>
              </a:ext>
            </a:extLst>
          </p:cNvPr>
          <p:cNvSpPr txBox="1"/>
          <p:nvPr/>
        </p:nvSpPr>
        <p:spPr>
          <a:xfrm>
            <a:off x="454980" y="1364941"/>
            <a:ext cx="2796466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dirty="0">
                <a:cs typeface="Arial"/>
              </a:rPr>
              <a:t>Der Q. Computer kann sich aus dem fluidalen Zustand, dass richtige aussuchen. 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648449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69B2AB9-0A03-8D87-83E4-73E593914C5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B3E4023-3B93-7144-AB24-A5387DB88F56}" type="datetime1">
              <a:rPr lang="de-DE" smtClean="0"/>
              <a:t>15.12.2022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FA80A07-8321-F661-ADBB-407A71599A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657B7CB-58CE-C541-849D-632C3B6C9161}" type="slidenum">
              <a:rPr lang="de-DE" smtClean="0"/>
              <a:pPr/>
              <a:t>38</a:t>
            </a:fld>
            <a:endParaRPr lang="de-DE"/>
          </a:p>
          <a:p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47DE0B26-0A78-9AE4-F429-5219B8904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dirty="0"/>
              <a:t>Kryptographie</a:t>
            </a:r>
            <a:endParaRPr lang="de-DE" sz="3600" b="1" dirty="0"/>
          </a:p>
        </p:txBody>
      </p:sp>
      <p:sp>
        <p:nvSpPr>
          <p:cNvPr id="9" name="Datumsplatzhalter 4">
            <a:extLst>
              <a:ext uri="{FF2B5EF4-FFF2-40B4-BE49-F238E27FC236}">
                <a16:creationId xmlns:a16="http://schemas.microsoft.com/office/drawing/2014/main" id="{09050D12-6CC2-DE31-AB49-FC5F7D15FCAB}"/>
              </a:ext>
            </a:extLst>
          </p:cNvPr>
          <p:cNvSpPr txBox="1">
            <a:spLocks/>
          </p:cNvSpPr>
          <p:nvPr/>
        </p:nvSpPr>
        <p:spPr>
          <a:xfrm>
            <a:off x="7958667" y="4785815"/>
            <a:ext cx="956473" cy="3573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457200" rtl="0" eaLnBrk="1" latinLnBrk="0" hangingPunct="1">
              <a:defRPr sz="12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3E4023-3B93-7144-AB24-A5387DB88F56}" type="datetime1">
              <a:rPr lang="de-DE" smtClean="0"/>
              <a:pPr/>
              <a:t>15.12.2022</a:t>
            </a:fld>
            <a:endParaRPr lang="de-DE" dirty="0"/>
          </a:p>
        </p:txBody>
      </p:sp>
      <p:sp>
        <p:nvSpPr>
          <p:cNvPr id="10" name="Foliennummernplatzhalter 5">
            <a:extLst>
              <a:ext uri="{FF2B5EF4-FFF2-40B4-BE49-F238E27FC236}">
                <a16:creationId xmlns:a16="http://schemas.microsoft.com/office/drawing/2014/main" id="{CA55CD7F-3DAB-7E28-7705-C152D59FA03B}"/>
              </a:ext>
            </a:extLst>
          </p:cNvPr>
          <p:cNvSpPr txBox="1">
            <a:spLocks/>
          </p:cNvSpPr>
          <p:nvPr/>
        </p:nvSpPr>
        <p:spPr>
          <a:xfrm>
            <a:off x="7826685" y="4630911"/>
            <a:ext cx="1076359" cy="333916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r" defTabSz="457200" rtl="0" eaLnBrk="1" latinLnBrk="0" hangingPunct="1">
              <a:defRPr sz="12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657B7CB-58CE-C541-849D-632C3B6C9161}" type="slidenum">
              <a:rPr lang="de-DE" smtClean="0"/>
              <a:pPr/>
              <a:t>38</a:t>
            </a:fld>
            <a:endParaRPr lang="de-DE"/>
          </a:p>
          <a:p>
            <a:endParaRPr lang="de-DE" dirty="0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22930B48-5BBF-5D39-C405-033FB19A2FF0}"/>
              </a:ext>
            </a:extLst>
          </p:cNvPr>
          <p:cNvSpPr/>
          <p:nvPr/>
        </p:nvSpPr>
        <p:spPr>
          <a:xfrm>
            <a:off x="3360241" y="1516261"/>
            <a:ext cx="905470" cy="5750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6BF3A2DA-E7C9-C118-9737-540AB5DF7C7B}"/>
              </a:ext>
            </a:extLst>
          </p:cNvPr>
          <p:cNvSpPr txBox="1"/>
          <p:nvPr/>
        </p:nvSpPr>
        <p:spPr>
          <a:xfrm>
            <a:off x="454980" y="1364941"/>
            <a:ext cx="2796466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dirty="0">
                <a:cs typeface="Arial"/>
              </a:rPr>
              <a:t>Ein kurzer Rückblick: </a:t>
            </a:r>
            <a:br>
              <a:rPr lang="de-DE" dirty="0">
                <a:cs typeface="Arial"/>
              </a:rPr>
            </a:br>
            <a:br>
              <a:rPr lang="de-DE" dirty="0">
                <a:cs typeface="Arial"/>
              </a:rPr>
            </a:br>
            <a:r>
              <a:rPr lang="de-DE" dirty="0">
                <a:cs typeface="Arial"/>
              </a:rPr>
              <a:t>Verschlüsselung durch Substitution </a:t>
            </a:r>
          </a:p>
        </p:txBody>
      </p:sp>
      <p:pic>
        <p:nvPicPr>
          <p:cNvPr id="18" name="Grafik 18" descr="Ein Bild, das Tisch enthält.&#10;&#10;Beschreibung automatisch generiert.">
            <a:extLst>
              <a:ext uri="{FF2B5EF4-FFF2-40B4-BE49-F238E27FC236}">
                <a16:creationId xmlns:a16="http://schemas.microsoft.com/office/drawing/2014/main" id="{97C2865D-6B0E-18E8-AC86-7038ED5313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8280" y="1049978"/>
            <a:ext cx="5755998" cy="2732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40001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69B2AB9-0A03-8D87-83E4-73E593914C5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B3E4023-3B93-7144-AB24-A5387DB88F56}" type="datetime1">
              <a:rPr lang="de-DE" smtClean="0"/>
              <a:t>15.12.2022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FA80A07-8321-F661-ADBB-407A71599A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657B7CB-58CE-C541-849D-632C3B6C9161}" type="slidenum">
              <a:rPr lang="de-DE" smtClean="0"/>
              <a:pPr/>
              <a:t>39</a:t>
            </a:fld>
            <a:endParaRPr lang="de-DE"/>
          </a:p>
          <a:p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47DE0B26-0A78-9AE4-F429-5219B8904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dirty="0"/>
              <a:t>Kryptographie</a:t>
            </a:r>
            <a:endParaRPr lang="de-DE" sz="3600" b="1" dirty="0"/>
          </a:p>
        </p:txBody>
      </p:sp>
      <p:sp>
        <p:nvSpPr>
          <p:cNvPr id="9" name="Datumsplatzhalter 4">
            <a:extLst>
              <a:ext uri="{FF2B5EF4-FFF2-40B4-BE49-F238E27FC236}">
                <a16:creationId xmlns:a16="http://schemas.microsoft.com/office/drawing/2014/main" id="{09050D12-6CC2-DE31-AB49-FC5F7D15FCAB}"/>
              </a:ext>
            </a:extLst>
          </p:cNvPr>
          <p:cNvSpPr txBox="1">
            <a:spLocks/>
          </p:cNvSpPr>
          <p:nvPr/>
        </p:nvSpPr>
        <p:spPr>
          <a:xfrm>
            <a:off x="7958667" y="4785815"/>
            <a:ext cx="956473" cy="3573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457200" rtl="0" eaLnBrk="1" latinLnBrk="0" hangingPunct="1">
              <a:defRPr sz="12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3E4023-3B93-7144-AB24-A5387DB88F56}" type="datetime1">
              <a:rPr lang="de-DE" smtClean="0"/>
              <a:pPr/>
              <a:t>15.12.2022</a:t>
            </a:fld>
            <a:endParaRPr lang="de-DE" dirty="0"/>
          </a:p>
        </p:txBody>
      </p:sp>
      <p:sp>
        <p:nvSpPr>
          <p:cNvPr id="10" name="Foliennummernplatzhalter 5">
            <a:extLst>
              <a:ext uri="{FF2B5EF4-FFF2-40B4-BE49-F238E27FC236}">
                <a16:creationId xmlns:a16="http://schemas.microsoft.com/office/drawing/2014/main" id="{CA55CD7F-3DAB-7E28-7705-C152D59FA03B}"/>
              </a:ext>
            </a:extLst>
          </p:cNvPr>
          <p:cNvSpPr txBox="1">
            <a:spLocks/>
          </p:cNvSpPr>
          <p:nvPr/>
        </p:nvSpPr>
        <p:spPr>
          <a:xfrm>
            <a:off x="7826685" y="4630911"/>
            <a:ext cx="1076359" cy="333916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r" defTabSz="457200" rtl="0" eaLnBrk="1" latinLnBrk="0" hangingPunct="1">
              <a:defRPr sz="12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657B7CB-58CE-C541-849D-632C3B6C9161}" type="slidenum">
              <a:rPr lang="de-DE" smtClean="0"/>
              <a:pPr/>
              <a:t>39</a:t>
            </a:fld>
            <a:endParaRPr lang="de-DE"/>
          </a:p>
          <a:p>
            <a:endParaRPr lang="de-DE" dirty="0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22930B48-5BBF-5D39-C405-033FB19A2FF0}"/>
              </a:ext>
            </a:extLst>
          </p:cNvPr>
          <p:cNvSpPr/>
          <p:nvPr/>
        </p:nvSpPr>
        <p:spPr>
          <a:xfrm>
            <a:off x="3360241" y="1516261"/>
            <a:ext cx="905470" cy="5750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6BF3A2DA-E7C9-C118-9737-540AB5DF7C7B}"/>
              </a:ext>
            </a:extLst>
          </p:cNvPr>
          <p:cNvSpPr txBox="1"/>
          <p:nvPr/>
        </p:nvSpPr>
        <p:spPr>
          <a:xfrm>
            <a:off x="454980" y="1364941"/>
            <a:ext cx="2796466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dirty="0">
                <a:cs typeface="Arial"/>
              </a:rPr>
              <a:t>Ein kurzer Rückblick: </a:t>
            </a:r>
            <a:br>
              <a:rPr lang="de-DE" dirty="0">
                <a:cs typeface="Arial"/>
              </a:rPr>
            </a:br>
            <a:br>
              <a:rPr lang="de-DE" dirty="0">
                <a:cs typeface="Arial"/>
              </a:rPr>
            </a:br>
            <a:r>
              <a:rPr lang="de-DE" dirty="0">
                <a:cs typeface="Arial"/>
              </a:rPr>
              <a:t>Verschlüsselung durch Substitution </a:t>
            </a:r>
          </a:p>
        </p:txBody>
      </p:sp>
      <p:pic>
        <p:nvPicPr>
          <p:cNvPr id="4" name="Grafik 6" descr="Ein Bild, das Text enthält.&#10;&#10;Beschreibung automatisch generiert.">
            <a:extLst>
              <a:ext uri="{FF2B5EF4-FFF2-40B4-BE49-F238E27FC236}">
                <a16:creationId xmlns:a16="http://schemas.microsoft.com/office/drawing/2014/main" id="{F540EEDC-7826-B785-AD22-D36416206D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3128" y="1232108"/>
            <a:ext cx="5488884" cy="2654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7013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69B2AB9-0A03-8D87-83E4-73E593914C5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B3E4023-3B93-7144-AB24-A5387DB88F56}" type="datetime1">
              <a:rPr lang="de-DE" smtClean="0"/>
              <a:t>15.12.2022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FA80A07-8321-F661-ADBB-407A71599A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657B7CB-58CE-C541-849D-632C3B6C9161}" type="slidenum">
              <a:rPr lang="de-DE" smtClean="0"/>
              <a:pPr/>
              <a:t>4</a:t>
            </a:fld>
            <a:endParaRPr lang="de-DE"/>
          </a:p>
          <a:p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47DE0B26-0A78-9AE4-F429-5219B8904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dirty="0"/>
              <a:t>Kryptographie</a:t>
            </a:r>
            <a:endParaRPr lang="de-DE" sz="3600" b="1" dirty="0"/>
          </a:p>
        </p:txBody>
      </p:sp>
      <p:sp>
        <p:nvSpPr>
          <p:cNvPr id="9" name="Datumsplatzhalter 4">
            <a:extLst>
              <a:ext uri="{FF2B5EF4-FFF2-40B4-BE49-F238E27FC236}">
                <a16:creationId xmlns:a16="http://schemas.microsoft.com/office/drawing/2014/main" id="{09050D12-6CC2-DE31-AB49-FC5F7D15FCAB}"/>
              </a:ext>
            </a:extLst>
          </p:cNvPr>
          <p:cNvSpPr txBox="1">
            <a:spLocks/>
          </p:cNvSpPr>
          <p:nvPr/>
        </p:nvSpPr>
        <p:spPr>
          <a:xfrm>
            <a:off x="7958667" y="4785815"/>
            <a:ext cx="956473" cy="3573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457200" rtl="0" eaLnBrk="1" latinLnBrk="0" hangingPunct="1">
              <a:defRPr sz="12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3E4023-3B93-7144-AB24-A5387DB88F56}" type="datetime1">
              <a:rPr lang="de-DE" smtClean="0"/>
              <a:pPr/>
              <a:t>15.12.2022</a:t>
            </a:fld>
            <a:endParaRPr lang="de-DE" dirty="0"/>
          </a:p>
        </p:txBody>
      </p:sp>
      <p:sp>
        <p:nvSpPr>
          <p:cNvPr id="10" name="Foliennummernplatzhalter 5">
            <a:extLst>
              <a:ext uri="{FF2B5EF4-FFF2-40B4-BE49-F238E27FC236}">
                <a16:creationId xmlns:a16="http://schemas.microsoft.com/office/drawing/2014/main" id="{CA55CD7F-3DAB-7E28-7705-C152D59FA03B}"/>
              </a:ext>
            </a:extLst>
          </p:cNvPr>
          <p:cNvSpPr txBox="1">
            <a:spLocks/>
          </p:cNvSpPr>
          <p:nvPr/>
        </p:nvSpPr>
        <p:spPr>
          <a:xfrm>
            <a:off x="7826685" y="4630911"/>
            <a:ext cx="1076359" cy="333916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r" defTabSz="457200" rtl="0" eaLnBrk="1" latinLnBrk="0" hangingPunct="1">
              <a:defRPr sz="12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657B7CB-58CE-C541-849D-632C3B6C9161}" type="slidenum">
              <a:rPr lang="de-DE" smtClean="0"/>
              <a:pPr/>
              <a:t>4</a:t>
            </a:fld>
            <a:endParaRPr lang="de-DE"/>
          </a:p>
          <a:p>
            <a:endParaRPr lang="de-DE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2D6DC3BC-A793-B911-93EE-4063DAF84D99}"/>
              </a:ext>
            </a:extLst>
          </p:cNvPr>
          <p:cNvSpPr txBox="1"/>
          <p:nvPr/>
        </p:nvSpPr>
        <p:spPr>
          <a:xfrm>
            <a:off x="420491" y="971747"/>
            <a:ext cx="7855830" cy="203132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dirty="0"/>
              <a:t>Was lernen wir in dieser Vorlesung?</a:t>
            </a:r>
          </a:p>
          <a:p>
            <a:endParaRPr lang="de-DE" dirty="0"/>
          </a:p>
          <a:p>
            <a:r>
              <a:rPr lang="de-DE" sz="1800" b="0" i="0" u="none" strike="noStrike" baseline="0" dirty="0">
                <a:latin typeface="Arial"/>
                <a:cs typeface="Arial"/>
              </a:rPr>
              <a:t>Gutes Verständnis für </a:t>
            </a:r>
            <a:r>
              <a:rPr lang="de-DE" dirty="0">
                <a:latin typeface="Arial"/>
                <a:cs typeface="Arial"/>
              </a:rPr>
              <a:t>den </a:t>
            </a:r>
            <a:r>
              <a:rPr lang="de-DE" b="1" dirty="0">
                <a:latin typeface="Arial"/>
                <a:cs typeface="Arial"/>
              </a:rPr>
              <a:t>Quanten Computer</a:t>
            </a:r>
            <a:r>
              <a:rPr lang="de-DE" dirty="0">
                <a:latin typeface="Arial"/>
                <a:cs typeface="Arial"/>
              </a:rPr>
              <a:t>.</a:t>
            </a:r>
          </a:p>
          <a:p>
            <a:endParaRPr lang="de-DE" sz="1800" b="0" i="0" u="none" strike="noStrike" baseline="0" dirty="0">
              <a:latin typeface="Arial" panose="020B0604020202020204" pitchFamily="34" charset="0"/>
              <a:cs typeface="Arial"/>
            </a:endParaRPr>
          </a:p>
          <a:p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dirty="0">
                <a:latin typeface="Arial"/>
                <a:cs typeface="Arial"/>
              </a:rPr>
              <a:t>Wir beamen uns heute nach Las Vegas!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497293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69B2AB9-0A03-8D87-83E4-73E593914C5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B3E4023-3B93-7144-AB24-A5387DB88F56}" type="datetime1">
              <a:rPr lang="de-DE" smtClean="0"/>
              <a:t>15.12.2022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FA80A07-8321-F661-ADBB-407A71599A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657B7CB-58CE-C541-849D-632C3B6C9161}" type="slidenum">
              <a:rPr lang="de-DE" smtClean="0"/>
              <a:pPr/>
              <a:t>40</a:t>
            </a:fld>
            <a:endParaRPr lang="de-DE"/>
          </a:p>
          <a:p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47DE0B26-0A78-9AE4-F429-5219B8904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dirty="0"/>
              <a:t>Kryptographie</a:t>
            </a:r>
            <a:endParaRPr lang="de-DE" sz="3600" b="1" dirty="0"/>
          </a:p>
        </p:txBody>
      </p:sp>
      <p:sp>
        <p:nvSpPr>
          <p:cNvPr id="9" name="Datumsplatzhalter 4">
            <a:extLst>
              <a:ext uri="{FF2B5EF4-FFF2-40B4-BE49-F238E27FC236}">
                <a16:creationId xmlns:a16="http://schemas.microsoft.com/office/drawing/2014/main" id="{09050D12-6CC2-DE31-AB49-FC5F7D15FCAB}"/>
              </a:ext>
            </a:extLst>
          </p:cNvPr>
          <p:cNvSpPr txBox="1">
            <a:spLocks/>
          </p:cNvSpPr>
          <p:nvPr/>
        </p:nvSpPr>
        <p:spPr>
          <a:xfrm>
            <a:off x="7958667" y="4785815"/>
            <a:ext cx="956473" cy="3573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457200" rtl="0" eaLnBrk="1" latinLnBrk="0" hangingPunct="1">
              <a:defRPr sz="12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3E4023-3B93-7144-AB24-A5387DB88F56}" type="datetime1">
              <a:rPr lang="de-DE" smtClean="0"/>
              <a:pPr/>
              <a:t>15.12.2022</a:t>
            </a:fld>
            <a:endParaRPr lang="de-DE" dirty="0"/>
          </a:p>
        </p:txBody>
      </p:sp>
      <p:sp>
        <p:nvSpPr>
          <p:cNvPr id="10" name="Foliennummernplatzhalter 5">
            <a:extLst>
              <a:ext uri="{FF2B5EF4-FFF2-40B4-BE49-F238E27FC236}">
                <a16:creationId xmlns:a16="http://schemas.microsoft.com/office/drawing/2014/main" id="{CA55CD7F-3DAB-7E28-7705-C152D59FA03B}"/>
              </a:ext>
            </a:extLst>
          </p:cNvPr>
          <p:cNvSpPr txBox="1">
            <a:spLocks/>
          </p:cNvSpPr>
          <p:nvPr/>
        </p:nvSpPr>
        <p:spPr>
          <a:xfrm>
            <a:off x="7826685" y="4630911"/>
            <a:ext cx="1076359" cy="333916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r" defTabSz="457200" rtl="0" eaLnBrk="1" latinLnBrk="0" hangingPunct="1">
              <a:defRPr sz="12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657B7CB-58CE-C541-849D-632C3B6C9161}" type="slidenum">
              <a:rPr lang="de-DE" smtClean="0"/>
              <a:pPr/>
              <a:t>40</a:t>
            </a:fld>
            <a:endParaRPr lang="de-DE"/>
          </a:p>
          <a:p>
            <a:endParaRPr lang="de-DE" dirty="0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22930B48-5BBF-5D39-C405-033FB19A2FF0}"/>
              </a:ext>
            </a:extLst>
          </p:cNvPr>
          <p:cNvSpPr/>
          <p:nvPr/>
        </p:nvSpPr>
        <p:spPr>
          <a:xfrm>
            <a:off x="3360241" y="1516261"/>
            <a:ext cx="905470" cy="5750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6BF3A2DA-E7C9-C118-9737-540AB5DF7C7B}"/>
              </a:ext>
            </a:extLst>
          </p:cNvPr>
          <p:cNvSpPr txBox="1"/>
          <p:nvPr/>
        </p:nvSpPr>
        <p:spPr>
          <a:xfrm>
            <a:off x="454980" y="1364941"/>
            <a:ext cx="2796466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dirty="0">
                <a:cs typeface="Arial"/>
              </a:rPr>
              <a:t>Ein kurzer Rückblick: </a:t>
            </a:r>
            <a:br>
              <a:rPr lang="de-DE" dirty="0">
                <a:cs typeface="Arial"/>
              </a:rPr>
            </a:br>
            <a:br>
              <a:rPr lang="de-DE" dirty="0">
                <a:cs typeface="Arial"/>
              </a:rPr>
            </a:br>
            <a:r>
              <a:rPr lang="de-DE" dirty="0">
                <a:cs typeface="Arial"/>
              </a:rPr>
              <a:t>Funktion </a:t>
            </a:r>
          </a:p>
        </p:txBody>
      </p:sp>
      <p:pic>
        <p:nvPicPr>
          <p:cNvPr id="7" name="Grafik 6" descr="Ein Bild, das Text enthält.&#10;&#10;Beschreibung automatisch generiert.">
            <a:extLst>
              <a:ext uri="{FF2B5EF4-FFF2-40B4-BE49-F238E27FC236}">
                <a16:creationId xmlns:a16="http://schemas.microsoft.com/office/drawing/2014/main" id="{AD37AD08-5FA8-4DE9-4CD8-1FF8BE89CC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13" b="82201"/>
          <a:stretch/>
        </p:blipFill>
        <p:spPr>
          <a:xfrm>
            <a:off x="1523171" y="1890575"/>
            <a:ext cx="5495102" cy="472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4315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69B2AB9-0A03-8D87-83E4-73E593914C5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B3E4023-3B93-7144-AB24-A5387DB88F56}" type="datetime1">
              <a:rPr lang="de-DE" smtClean="0"/>
              <a:t>15.12.2022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FA80A07-8321-F661-ADBB-407A71599A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657B7CB-58CE-C541-849D-632C3B6C9161}" type="slidenum">
              <a:rPr lang="de-DE" smtClean="0"/>
              <a:pPr/>
              <a:t>41</a:t>
            </a:fld>
            <a:endParaRPr lang="de-DE"/>
          </a:p>
          <a:p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47DE0B26-0A78-9AE4-F429-5219B8904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dirty="0"/>
              <a:t>Kryptographie</a:t>
            </a:r>
            <a:endParaRPr lang="de-DE" sz="3600" b="1" dirty="0"/>
          </a:p>
        </p:txBody>
      </p:sp>
      <p:sp>
        <p:nvSpPr>
          <p:cNvPr id="9" name="Datumsplatzhalter 4">
            <a:extLst>
              <a:ext uri="{FF2B5EF4-FFF2-40B4-BE49-F238E27FC236}">
                <a16:creationId xmlns:a16="http://schemas.microsoft.com/office/drawing/2014/main" id="{09050D12-6CC2-DE31-AB49-FC5F7D15FCAB}"/>
              </a:ext>
            </a:extLst>
          </p:cNvPr>
          <p:cNvSpPr txBox="1">
            <a:spLocks/>
          </p:cNvSpPr>
          <p:nvPr/>
        </p:nvSpPr>
        <p:spPr>
          <a:xfrm>
            <a:off x="7958667" y="4785815"/>
            <a:ext cx="956473" cy="3573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457200" rtl="0" eaLnBrk="1" latinLnBrk="0" hangingPunct="1">
              <a:defRPr sz="12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3E4023-3B93-7144-AB24-A5387DB88F56}" type="datetime1">
              <a:rPr lang="de-DE" smtClean="0"/>
              <a:pPr/>
              <a:t>15.12.2022</a:t>
            </a:fld>
            <a:endParaRPr lang="de-DE" dirty="0"/>
          </a:p>
        </p:txBody>
      </p:sp>
      <p:sp>
        <p:nvSpPr>
          <p:cNvPr id="10" name="Foliennummernplatzhalter 5">
            <a:extLst>
              <a:ext uri="{FF2B5EF4-FFF2-40B4-BE49-F238E27FC236}">
                <a16:creationId xmlns:a16="http://schemas.microsoft.com/office/drawing/2014/main" id="{CA55CD7F-3DAB-7E28-7705-C152D59FA03B}"/>
              </a:ext>
            </a:extLst>
          </p:cNvPr>
          <p:cNvSpPr txBox="1">
            <a:spLocks/>
          </p:cNvSpPr>
          <p:nvPr/>
        </p:nvSpPr>
        <p:spPr>
          <a:xfrm>
            <a:off x="7826685" y="4630911"/>
            <a:ext cx="1076359" cy="333916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r" defTabSz="457200" rtl="0" eaLnBrk="1" latinLnBrk="0" hangingPunct="1">
              <a:defRPr sz="12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657B7CB-58CE-C541-849D-632C3B6C9161}" type="slidenum">
              <a:rPr lang="de-DE" smtClean="0"/>
              <a:pPr/>
              <a:t>41</a:t>
            </a:fld>
            <a:endParaRPr lang="de-DE"/>
          </a:p>
          <a:p>
            <a:endParaRPr lang="de-DE" dirty="0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22930B48-5BBF-5D39-C405-033FB19A2FF0}"/>
              </a:ext>
            </a:extLst>
          </p:cNvPr>
          <p:cNvSpPr/>
          <p:nvPr/>
        </p:nvSpPr>
        <p:spPr>
          <a:xfrm>
            <a:off x="3360241" y="1516261"/>
            <a:ext cx="905470" cy="5750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6BF3A2DA-E7C9-C118-9737-540AB5DF7C7B}"/>
              </a:ext>
            </a:extLst>
          </p:cNvPr>
          <p:cNvSpPr txBox="1"/>
          <p:nvPr/>
        </p:nvSpPr>
        <p:spPr>
          <a:xfrm>
            <a:off x="454980" y="1364941"/>
            <a:ext cx="6846661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dirty="0">
                <a:cs typeface="Arial"/>
              </a:rPr>
              <a:t>Ein kurzer Rückblick: </a:t>
            </a:r>
            <a:br>
              <a:rPr lang="de-DE" dirty="0">
                <a:cs typeface="Arial"/>
              </a:rPr>
            </a:br>
            <a:br>
              <a:rPr lang="de-DE" dirty="0">
                <a:cs typeface="Arial"/>
              </a:rPr>
            </a:br>
            <a:r>
              <a:rPr lang="de-DE" dirty="0">
                <a:cs typeface="Arial"/>
              </a:rPr>
              <a:t>Funktion</a:t>
            </a:r>
            <a:endParaRPr lang="de-DE" dirty="0"/>
          </a:p>
          <a:p>
            <a:endParaRPr lang="de-DE"/>
          </a:p>
          <a:p>
            <a:r>
              <a:rPr lang="de-DE" dirty="0">
                <a:cs typeface="Arial"/>
              </a:rPr>
              <a:t>Eine Funktion sollte möglichst irreversibel sein. Und nur mit dem Schlüssel umkehrbar sein.</a:t>
            </a:r>
          </a:p>
          <a:p>
            <a:endParaRPr lang="de-DE" dirty="0">
              <a:cs typeface="Arial"/>
            </a:endParaRPr>
          </a:p>
          <a:p>
            <a:endParaRPr lang="de-DE" dirty="0">
              <a:cs typeface="Arial"/>
            </a:endParaRPr>
          </a:p>
        </p:txBody>
      </p:sp>
      <p:pic>
        <p:nvPicPr>
          <p:cNvPr id="7" name="Grafik 6" descr="Ein Bild, das Text enthält.&#10;&#10;Beschreibung automatisch generiert.">
            <a:extLst>
              <a:ext uri="{FF2B5EF4-FFF2-40B4-BE49-F238E27FC236}">
                <a16:creationId xmlns:a16="http://schemas.microsoft.com/office/drawing/2014/main" id="{AD37AD08-5FA8-4DE9-4CD8-1FF8BE89CC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13" b="82201"/>
          <a:stretch/>
        </p:blipFill>
        <p:spPr>
          <a:xfrm>
            <a:off x="1523171" y="1890575"/>
            <a:ext cx="5495102" cy="472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26204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69B2AB9-0A03-8D87-83E4-73E593914C5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B3E4023-3B93-7144-AB24-A5387DB88F56}" type="datetime1">
              <a:rPr lang="de-DE" smtClean="0"/>
              <a:t>15.12.2022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FA80A07-8321-F661-ADBB-407A71599A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657B7CB-58CE-C541-849D-632C3B6C9161}" type="slidenum">
              <a:rPr lang="de-DE" smtClean="0"/>
              <a:pPr/>
              <a:t>42</a:t>
            </a:fld>
            <a:endParaRPr lang="de-DE"/>
          </a:p>
          <a:p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47DE0B26-0A78-9AE4-F429-5219B8904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dirty="0"/>
              <a:t>Kryptographie</a:t>
            </a:r>
            <a:endParaRPr lang="de-DE" sz="3600" b="1" dirty="0"/>
          </a:p>
        </p:txBody>
      </p:sp>
      <p:sp>
        <p:nvSpPr>
          <p:cNvPr id="9" name="Datumsplatzhalter 4">
            <a:extLst>
              <a:ext uri="{FF2B5EF4-FFF2-40B4-BE49-F238E27FC236}">
                <a16:creationId xmlns:a16="http://schemas.microsoft.com/office/drawing/2014/main" id="{09050D12-6CC2-DE31-AB49-FC5F7D15FCAB}"/>
              </a:ext>
            </a:extLst>
          </p:cNvPr>
          <p:cNvSpPr txBox="1">
            <a:spLocks/>
          </p:cNvSpPr>
          <p:nvPr/>
        </p:nvSpPr>
        <p:spPr>
          <a:xfrm>
            <a:off x="7958667" y="4785815"/>
            <a:ext cx="956473" cy="3573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457200" rtl="0" eaLnBrk="1" latinLnBrk="0" hangingPunct="1">
              <a:defRPr sz="12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3E4023-3B93-7144-AB24-A5387DB88F56}" type="datetime1">
              <a:rPr lang="de-DE" smtClean="0"/>
              <a:pPr/>
              <a:t>15.12.2022</a:t>
            </a:fld>
            <a:endParaRPr lang="de-DE" dirty="0"/>
          </a:p>
        </p:txBody>
      </p:sp>
      <p:sp>
        <p:nvSpPr>
          <p:cNvPr id="10" name="Foliennummernplatzhalter 5">
            <a:extLst>
              <a:ext uri="{FF2B5EF4-FFF2-40B4-BE49-F238E27FC236}">
                <a16:creationId xmlns:a16="http://schemas.microsoft.com/office/drawing/2014/main" id="{CA55CD7F-3DAB-7E28-7705-C152D59FA03B}"/>
              </a:ext>
            </a:extLst>
          </p:cNvPr>
          <p:cNvSpPr txBox="1">
            <a:spLocks/>
          </p:cNvSpPr>
          <p:nvPr/>
        </p:nvSpPr>
        <p:spPr>
          <a:xfrm>
            <a:off x="7826685" y="4630911"/>
            <a:ext cx="1076359" cy="333916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r" defTabSz="457200" rtl="0" eaLnBrk="1" latinLnBrk="0" hangingPunct="1">
              <a:defRPr sz="12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657B7CB-58CE-C541-849D-632C3B6C9161}" type="slidenum">
              <a:rPr lang="de-DE" smtClean="0"/>
              <a:pPr/>
              <a:t>42</a:t>
            </a:fld>
            <a:endParaRPr lang="de-DE"/>
          </a:p>
          <a:p>
            <a:endParaRPr lang="de-DE" dirty="0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22930B48-5BBF-5D39-C405-033FB19A2FF0}"/>
              </a:ext>
            </a:extLst>
          </p:cNvPr>
          <p:cNvSpPr/>
          <p:nvPr/>
        </p:nvSpPr>
        <p:spPr>
          <a:xfrm>
            <a:off x="3360241" y="1516261"/>
            <a:ext cx="905470" cy="5750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6BF3A2DA-E7C9-C118-9737-540AB5DF7C7B}"/>
              </a:ext>
            </a:extLst>
          </p:cNvPr>
          <p:cNvSpPr txBox="1"/>
          <p:nvPr/>
        </p:nvSpPr>
        <p:spPr>
          <a:xfrm>
            <a:off x="454980" y="1364941"/>
            <a:ext cx="6846661" cy="28623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dirty="0">
                <a:cs typeface="Arial"/>
              </a:rPr>
              <a:t>Ein kurzer Rückblick: </a:t>
            </a:r>
            <a:br>
              <a:rPr lang="de-DE" dirty="0">
                <a:cs typeface="Arial"/>
              </a:rPr>
            </a:br>
            <a:br>
              <a:rPr lang="de-DE" dirty="0">
                <a:cs typeface="Arial"/>
              </a:rPr>
            </a:br>
            <a:r>
              <a:rPr lang="de-DE" dirty="0">
                <a:cs typeface="Arial"/>
              </a:rPr>
              <a:t>Funktion</a:t>
            </a:r>
            <a:endParaRPr lang="de-DE" dirty="0"/>
          </a:p>
          <a:p>
            <a:endParaRPr lang="de-DE"/>
          </a:p>
          <a:p>
            <a:r>
              <a:rPr lang="de-DE" dirty="0">
                <a:cs typeface="Arial"/>
              </a:rPr>
              <a:t>Eine Funktion sollte möglichst irreversibel sein. Und nur mit dem Schlüssel umkehrbar sein.</a:t>
            </a:r>
          </a:p>
          <a:p>
            <a:endParaRPr lang="de-DE" dirty="0">
              <a:cs typeface="Arial"/>
            </a:endParaRPr>
          </a:p>
          <a:p>
            <a:r>
              <a:rPr lang="de-DE" dirty="0">
                <a:cs typeface="Arial"/>
              </a:rPr>
              <a:t>Beispiel: Multiplikation von Primzahlen. </a:t>
            </a:r>
          </a:p>
          <a:p>
            <a:endParaRPr lang="de-DE" dirty="0">
              <a:cs typeface="Arial"/>
            </a:endParaRPr>
          </a:p>
          <a:p>
            <a:endParaRPr lang="de-DE" dirty="0">
              <a:cs typeface="Arial"/>
            </a:endParaRPr>
          </a:p>
        </p:txBody>
      </p:sp>
      <p:pic>
        <p:nvPicPr>
          <p:cNvPr id="7" name="Grafik 6" descr="Ein Bild, das Text enthält.&#10;&#10;Beschreibung automatisch generiert.">
            <a:extLst>
              <a:ext uri="{FF2B5EF4-FFF2-40B4-BE49-F238E27FC236}">
                <a16:creationId xmlns:a16="http://schemas.microsoft.com/office/drawing/2014/main" id="{AD37AD08-5FA8-4DE9-4CD8-1FF8BE89CC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13" b="82201"/>
          <a:stretch/>
        </p:blipFill>
        <p:spPr>
          <a:xfrm>
            <a:off x="1523171" y="1890575"/>
            <a:ext cx="5495102" cy="472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93956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69B2AB9-0A03-8D87-83E4-73E593914C5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B3E4023-3B93-7144-AB24-A5387DB88F56}" type="datetime1">
              <a:rPr lang="de-DE" smtClean="0"/>
              <a:t>15.12.2022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FA80A07-8321-F661-ADBB-407A71599A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657B7CB-58CE-C541-849D-632C3B6C9161}" type="slidenum">
              <a:rPr lang="de-DE" smtClean="0"/>
              <a:pPr/>
              <a:t>43</a:t>
            </a:fld>
            <a:endParaRPr lang="de-DE"/>
          </a:p>
          <a:p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47DE0B26-0A78-9AE4-F429-5219B8904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dirty="0"/>
              <a:t>Kryptographie</a:t>
            </a:r>
            <a:endParaRPr lang="de-DE" sz="3600" b="1" dirty="0"/>
          </a:p>
        </p:txBody>
      </p:sp>
      <p:sp>
        <p:nvSpPr>
          <p:cNvPr id="9" name="Datumsplatzhalter 4">
            <a:extLst>
              <a:ext uri="{FF2B5EF4-FFF2-40B4-BE49-F238E27FC236}">
                <a16:creationId xmlns:a16="http://schemas.microsoft.com/office/drawing/2014/main" id="{09050D12-6CC2-DE31-AB49-FC5F7D15FCAB}"/>
              </a:ext>
            </a:extLst>
          </p:cNvPr>
          <p:cNvSpPr txBox="1">
            <a:spLocks/>
          </p:cNvSpPr>
          <p:nvPr/>
        </p:nvSpPr>
        <p:spPr>
          <a:xfrm>
            <a:off x="7958667" y="4785815"/>
            <a:ext cx="956473" cy="3573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457200" rtl="0" eaLnBrk="1" latinLnBrk="0" hangingPunct="1">
              <a:defRPr sz="12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3E4023-3B93-7144-AB24-A5387DB88F56}" type="datetime1">
              <a:rPr lang="de-DE" smtClean="0"/>
              <a:pPr/>
              <a:t>15.12.2022</a:t>
            </a:fld>
            <a:endParaRPr lang="de-DE" dirty="0"/>
          </a:p>
        </p:txBody>
      </p:sp>
      <p:sp>
        <p:nvSpPr>
          <p:cNvPr id="10" name="Foliennummernplatzhalter 5">
            <a:extLst>
              <a:ext uri="{FF2B5EF4-FFF2-40B4-BE49-F238E27FC236}">
                <a16:creationId xmlns:a16="http://schemas.microsoft.com/office/drawing/2014/main" id="{CA55CD7F-3DAB-7E28-7705-C152D59FA03B}"/>
              </a:ext>
            </a:extLst>
          </p:cNvPr>
          <p:cNvSpPr txBox="1">
            <a:spLocks/>
          </p:cNvSpPr>
          <p:nvPr/>
        </p:nvSpPr>
        <p:spPr>
          <a:xfrm>
            <a:off x="7826685" y="4630911"/>
            <a:ext cx="1076359" cy="333916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r" defTabSz="457200" rtl="0" eaLnBrk="1" latinLnBrk="0" hangingPunct="1">
              <a:defRPr sz="12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657B7CB-58CE-C541-849D-632C3B6C9161}" type="slidenum">
              <a:rPr lang="de-DE" smtClean="0"/>
              <a:pPr/>
              <a:t>43</a:t>
            </a:fld>
            <a:endParaRPr lang="de-DE"/>
          </a:p>
          <a:p>
            <a:endParaRPr lang="de-DE" dirty="0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22930B48-5BBF-5D39-C405-033FB19A2FF0}"/>
              </a:ext>
            </a:extLst>
          </p:cNvPr>
          <p:cNvSpPr/>
          <p:nvPr/>
        </p:nvSpPr>
        <p:spPr>
          <a:xfrm>
            <a:off x="3360241" y="1516261"/>
            <a:ext cx="905470" cy="5750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6BF3A2DA-E7C9-C118-9737-540AB5DF7C7B}"/>
              </a:ext>
            </a:extLst>
          </p:cNvPr>
          <p:cNvSpPr txBox="1"/>
          <p:nvPr/>
        </p:nvSpPr>
        <p:spPr>
          <a:xfrm>
            <a:off x="454980" y="1364941"/>
            <a:ext cx="6846661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dirty="0">
                <a:cs typeface="Arial"/>
              </a:rPr>
              <a:t>Beispiel: Multiplikation von Primzahlen. </a:t>
            </a:r>
          </a:p>
          <a:p>
            <a:endParaRPr lang="de-DE" dirty="0">
              <a:cs typeface="Arial"/>
            </a:endParaRPr>
          </a:p>
          <a:p>
            <a:endParaRPr lang="de-DE" dirty="0">
              <a:cs typeface="Arial"/>
            </a:endParaRPr>
          </a:p>
        </p:txBody>
      </p:sp>
      <p:pic>
        <p:nvPicPr>
          <p:cNvPr id="2" name="Grafik 3">
            <a:extLst>
              <a:ext uri="{FF2B5EF4-FFF2-40B4-BE49-F238E27FC236}">
                <a16:creationId xmlns:a16="http://schemas.microsoft.com/office/drawing/2014/main" id="{167A0C28-EB9A-4D01-A47C-1E4A6CC673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3242" y="1985735"/>
            <a:ext cx="1649896" cy="2147308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13C7AE71-1D44-22F2-ADB1-F1F0421B94CE}"/>
              </a:ext>
            </a:extLst>
          </p:cNvPr>
          <p:cNvSpPr txBox="1"/>
          <p:nvPr/>
        </p:nvSpPr>
        <p:spPr>
          <a:xfrm>
            <a:off x="733010" y="2099641"/>
            <a:ext cx="2919619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dirty="0">
                <a:cs typeface="Arial"/>
              </a:rPr>
              <a:t>Multiplikation von </a:t>
            </a:r>
          </a:p>
          <a:p>
            <a:endParaRPr lang="de-DE" dirty="0">
              <a:cs typeface="Arial"/>
            </a:endParaRPr>
          </a:p>
          <a:p>
            <a:r>
              <a:rPr lang="de-DE" dirty="0">
                <a:cs typeface="Arial"/>
              </a:rPr>
              <a:t>79 x 73</a:t>
            </a:r>
          </a:p>
        </p:txBody>
      </p:sp>
    </p:spTree>
    <p:extLst>
      <p:ext uri="{BB962C8B-B14F-4D97-AF65-F5344CB8AC3E}">
        <p14:creationId xmlns:p14="http://schemas.microsoft.com/office/powerpoint/2010/main" val="23124439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69B2AB9-0A03-8D87-83E4-73E593914C5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B3E4023-3B93-7144-AB24-A5387DB88F56}" type="datetime1">
              <a:rPr lang="de-DE" smtClean="0"/>
              <a:t>15.12.2022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FA80A07-8321-F661-ADBB-407A71599A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657B7CB-58CE-C541-849D-632C3B6C9161}" type="slidenum">
              <a:rPr lang="de-DE" smtClean="0"/>
              <a:pPr/>
              <a:t>44</a:t>
            </a:fld>
            <a:endParaRPr lang="de-DE"/>
          </a:p>
          <a:p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47DE0B26-0A78-9AE4-F429-5219B8904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dirty="0"/>
              <a:t>Kryptographie</a:t>
            </a:r>
            <a:endParaRPr lang="de-DE" sz="3600" b="1" dirty="0"/>
          </a:p>
        </p:txBody>
      </p:sp>
      <p:sp>
        <p:nvSpPr>
          <p:cNvPr id="9" name="Datumsplatzhalter 4">
            <a:extLst>
              <a:ext uri="{FF2B5EF4-FFF2-40B4-BE49-F238E27FC236}">
                <a16:creationId xmlns:a16="http://schemas.microsoft.com/office/drawing/2014/main" id="{09050D12-6CC2-DE31-AB49-FC5F7D15FCAB}"/>
              </a:ext>
            </a:extLst>
          </p:cNvPr>
          <p:cNvSpPr txBox="1">
            <a:spLocks/>
          </p:cNvSpPr>
          <p:nvPr/>
        </p:nvSpPr>
        <p:spPr>
          <a:xfrm>
            <a:off x="7958667" y="4785815"/>
            <a:ext cx="956473" cy="3573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457200" rtl="0" eaLnBrk="1" latinLnBrk="0" hangingPunct="1">
              <a:defRPr sz="12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3E4023-3B93-7144-AB24-A5387DB88F56}" type="datetime1">
              <a:rPr lang="de-DE" smtClean="0"/>
              <a:pPr/>
              <a:t>15.12.2022</a:t>
            </a:fld>
            <a:endParaRPr lang="de-DE" dirty="0"/>
          </a:p>
        </p:txBody>
      </p:sp>
      <p:sp>
        <p:nvSpPr>
          <p:cNvPr id="10" name="Foliennummernplatzhalter 5">
            <a:extLst>
              <a:ext uri="{FF2B5EF4-FFF2-40B4-BE49-F238E27FC236}">
                <a16:creationId xmlns:a16="http://schemas.microsoft.com/office/drawing/2014/main" id="{CA55CD7F-3DAB-7E28-7705-C152D59FA03B}"/>
              </a:ext>
            </a:extLst>
          </p:cNvPr>
          <p:cNvSpPr txBox="1">
            <a:spLocks/>
          </p:cNvSpPr>
          <p:nvPr/>
        </p:nvSpPr>
        <p:spPr>
          <a:xfrm>
            <a:off x="7826685" y="4630911"/>
            <a:ext cx="1076359" cy="333916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r" defTabSz="457200" rtl="0" eaLnBrk="1" latinLnBrk="0" hangingPunct="1">
              <a:defRPr sz="12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657B7CB-58CE-C541-849D-632C3B6C9161}" type="slidenum">
              <a:rPr lang="de-DE" smtClean="0"/>
              <a:pPr/>
              <a:t>44</a:t>
            </a:fld>
            <a:endParaRPr lang="de-DE"/>
          </a:p>
          <a:p>
            <a:endParaRPr lang="de-DE" dirty="0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22930B48-5BBF-5D39-C405-033FB19A2FF0}"/>
              </a:ext>
            </a:extLst>
          </p:cNvPr>
          <p:cNvSpPr/>
          <p:nvPr/>
        </p:nvSpPr>
        <p:spPr>
          <a:xfrm>
            <a:off x="3360241" y="1516261"/>
            <a:ext cx="905470" cy="5750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6BF3A2DA-E7C9-C118-9737-540AB5DF7C7B}"/>
              </a:ext>
            </a:extLst>
          </p:cNvPr>
          <p:cNvSpPr txBox="1"/>
          <p:nvPr/>
        </p:nvSpPr>
        <p:spPr>
          <a:xfrm>
            <a:off x="454980" y="1364941"/>
            <a:ext cx="6846661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dirty="0">
                <a:cs typeface="Arial"/>
              </a:rPr>
              <a:t>Beispiel: Multiplikation von Primzahlen. </a:t>
            </a:r>
          </a:p>
          <a:p>
            <a:endParaRPr lang="de-DE" dirty="0">
              <a:cs typeface="Arial"/>
            </a:endParaRPr>
          </a:p>
          <a:p>
            <a:endParaRPr lang="de-DE" dirty="0">
              <a:cs typeface="Arial"/>
            </a:endParaRPr>
          </a:p>
        </p:txBody>
      </p:sp>
      <p:pic>
        <p:nvPicPr>
          <p:cNvPr id="2" name="Grafik 3">
            <a:extLst>
              <a:ext uri="{FF2B5EF4-FFF2-40B4-BE49-F238E27FC236}">
                <a16:creationId xmlns:a16="http://schemas.microsoft.com/office/drawing/2014/main" id="{167A0C28-EB9A-4D01-A47C-1E4A6CC673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9193" y="1954675"/>
            <a:ext cx="1649896" cy="2147308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13C7AE71-1D44-22F2-ADB1-F1F0421B94CE}"/>
              </a:ext>
            </a:extLst>
          </p:cNvPr>
          <p:cNvSpPr txBox="1"/>
          <p:nvPr/>
        </p:nvSpPr>
        <p:spPr>
          <a:xfrm>
            <a:off x="733010" y="2099641"/>
            <a:ext cx="2919619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dirty="0">
                <a:cs typeface="Arial"/>
              </a:rPr>
              <a:t>Multiplikation von </a:t>
            </a:r>
          </a:p>
          <a:p>
            <a:endParaRPr lang="de-DE" dirty="0">
              <a:cs typeface="Arial"/>
            </a:endParaRPr>
          </a:p>
          <a:p>
            <a:r>
              <a:rPr lang="de-DE" dirty="0">
                <a:cs typeface="Arial"/>
              </a:rPr>
              <a:t>79 x 73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8707BD35-D1D1-2B22-32B4-ED2CB1A23C49}"/>
              </a:ext>
            </a:extLst>
          </p:cNvPr>
          <p:cNvSpPr txBox="1"/>
          <p:nvPr/>
        </p:nvSpPr>
        <p:spPr>
          <a:xfrm>
            <a:off x="5578337" y="969065"/>
            <a:ext cx="2720836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dirty="0">
                <a:cs typeface="Arial"/>
              </a:rPr>
              <a:t>Wir wollen diesen Code knacken. Durch ausprobieren. </a:t>
            </a:r>
          </a:p>
          <a:p>
            <a:endParaRPr lang="de-DE" dirty="0">
              <a:cs typeface="Arial"/>
            </a:endParaRPr>
          </a:p>
          <a:p>
            <a:r>
              <a:rPr lang="de-DE" dirty="0">
                <a:cs typeface="Arial"/>
              </a:rPr>
              <a:t>5767 / 2 =</a:t>
            </a:r>
          </a:p>
        </p:txBody>
      </p:sp>
      <p:pic>
        <p:nvPicPr>
          <p:cNvPr id="8" name="Grafik 10">
            <a:extLst>
              <a:ext uri="{FF2B5EF4-FFF2-40B4-BE49-F238E27FC236}">
                <a16:creationId xmlns:a16="http://schemas.microsoft.com/office/drawing/2014/main" id="{E2E38F7E-2A8A-8987-84D5-72D9EA7CB2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0639" y="2644881"/>
            <a:ext cx="1687168" cy="2158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72129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69B2AB9-0A03-8D87-83E4-73E593914C5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B3E4023-3B93-7144-AB24-A5387DB88F56}" type="datetime1">
              <a:rPr lang="de-DE" smtClean="0"/>
              <a:t>15.12.2022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FA80A07-8321-F661-ADBB-407A71599A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657B7CB-58CE-C541-849D-632C3B6C9161}" type="slidenum">
              <a:rPr lang="de-DE" smtClean="0"/>
              <a:pPr/>
              <a:t>45</a:t>
            </a:fld>
            <a:endParaRPr lang="de-DE"/>
          </a:p>
          <a:p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47DE0B26-0A78-9AE4-F429-5219B8904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dirty="0"/>
              <a:t>Kryptographie</a:t>
            </a:r>
            <a:endParaRPr lang="de-DE" sz="3600" b="1" dirty="0"/>
          </a:p>
        </p:txBody>
      </p:sp>
      <p:sp>
        <p:nvSpPr>
          <p:cNvPr id="9" name="Datumsplatzhalter 4">
            <a:extLst>
              <a:ext uri="{FF2B5EF4-FFF2-40B4-BE49-F238E27FC236}">
                <a16:creationId xmlns:a16="http://schemas.microsoft.com/office/drawing/2014/main" id="{09050D12-6CC2-DE31-AB49-FC5F7D15FCAB}"/>
              </a:ext>
            </a:extLst>
          </p:cNvPr>
          <p:cNvSpPr txBox="1">
            <a:spLocks/>
          </p:cNvSpPr>
          <p:nvPr/>
        </p:nvSpPr>
        <p:spPr>
          <a:xfrm>
            <a:off x="7958667" y="4785815"/>
            <a:ext cx="956473" cy="3573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457200" rtl="0" eaLnBrk="1" latinLnBrk="0" hangingPunct="1">
              <a:defRPr sz="12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3E4023-3B93-7144-AB24-A5387DB88F56}" type="datetime1">
              <a:rPr lang="de-DE" smtClean="0"/>
              <a:pPr/>
              <a:t>15.12.2022</a:t>
            </a:fld>
            <a:endParaRPr lang="de-DE" dirty="0"/>
          </a:p>
        </p:txBody>
      </p:sp>
      <p:sp>
        <p:nvSpPr>
          <p:cNvPr id="10" name="Foliennummernplatzhalter 5">
            <a:extLst>
              <a:ext uri="{FF2B5EF4-FFF2-40B4-BE49-F238E27FC236}">
                <a16:creationId xmlns:a16="http://schemas.microsoft.com/office/drawing/2014/main" id="{CA55CD7F-3DAB-7E28-7705-C152D59FA03B}"/>
              </a:ext>
            </a:extLst>
          </p:cNvPr>
          <p:cNvSpPr txBox="1">
            <a:spLocks/>
          </p:cNvSpPr>
          <p:nvPr/>
        </p:nvSpPr>
        <p:spPr>
          <a:xfrm>
            <a:off x="7826685" y="4630911"/>
            <a:ext cx="1076359" cy="333916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r" defTabSz="457200" rtl="0" eaLnBrk="1" latinLnBrk="0" hangingPunct="1">
              <a:defRPr sz="12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657B7CB-58CE-C541-849D-632C3B6C9161}" type="slidenum">
              <a:rPr lang="de-DE" smtClean="0"/>
              <a:pPr/>
              <a:t>45</a:t>
            </a:fld>
            <a:endParaRPr lang="de-DE"/>
          </a:p>
          <a:p>
            <a:endParaRPr lang="de-DE" dirty="0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22930B48-5BBF-5D39-C405-033FB19A2FF0}"/>
              </a:ext>
            </a:extLst>
          </p:cNvPr>
          <p:cNvSpPr/>
          <p:nvPr/>
        </p:nvSpPr>
        <p:spPr>
          <a:xfrm>
            <a:off x="3360241" y="1516261"/>
            <a:ext cx="905470" cy="5750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6BF3A2DA-E7C9-C118-9737-540AB5DF7C7B}"/>
              </a:ext>
            </a:extLst>
          </p:cNvPr>
          <p:cNvSpPr txBox="1"/>
          <p:nvPr/>
        </p:nvSpPr>
        <p:spPr>
          <a:xfrm>
            <a:off x="454980" y="1364941"/>
            <a:ext cx="6846661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dirty="0">
                <a:cs typeface="Arial"/>
              </a:rPr>
              <a:t>Beispiel: Multiplikation von Primzahlen. </a:t>
            </a:r>
          </a:p>
          <a:p>
            <a:endParaRPr lang="de-DE" dirty="0">
              <a:cs typeface="Arial"/>
            </a:endParaRPr>
          </a:p>
          <a:p>
            <a:endParaRPr lang="de-DE" dirty="0">
              <a:cs typeface="Arial"/>
            </a:endParaRPr>
          </a:p>
        </p:txBody>
      </p:sp>
      <p:pic>
        <p:nvPicPr>
          <p:cNvPr id="2" name="Grafik 3">
            <a:extLst>
              <a:ext uri="{FF2B5EF4-FFF2-40B4-BE49-F238E27FC236}">
                <a16:creationId xmlns:a16="http://schemas.microsoft.com/office/drawing/2014/main" id="{167A0C28-EB9A-4D01-A47C-1E4A6CC673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9193" y="1954675"/>
            <a:ext cx="1649896" cy="2147308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13C7AE71-1D44-22F2-ADB1-F1F0421B94CE}"/>
              </a:ext>
            </a:extLst>
          </p:cNvPr>
          <p:cNvSpPr txBox="1"/>
          <p:nvPr/>
        </p:nvSpPr>
        <p:spPr>
          <a:xfrm>
            <a:off x="733010" y="2099641"/>
            <a:ext cx="2919619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dirty="0">
                <a:cs typeface="Arial"/>
              </a:rPr>
              <a:t>Multiplikation von </a:t>
            </a:r>
          </a:p>
          <a:p>
            <a:endParaRPr lang="de-DE" dirty="0">
              <a:cs typeface="Arial"/>
            </a:endParaRPr>
          </a:p>
          <a:p>
            <a:r>
              <a:rPr lang="de-DE" dirty="0">
                <a:cs typeface="Arial"/>
              </a:rPr>
              <a:t>79 x 73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8707BD35-D1D1-2B22-32B4-ED2CB1A23C49}"/>
              </a:ext>
            </a:extLst>
          </p:cNvPr>
          <p:cNvSpPr txBox="1"/>
          <p:nvPr/>
        </p:nvSpPr>
        <p:spPr>
          <a:xfrm>
            <a:off x="5578337" y="969065"/>
            <a:ext cx="2720836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dirty="0">
                <a:cs typeface="Arial"/>
              </a:rPr>
              <a:t>Wir brauchen mehr als eine Rechenoperation.</a:t>
            </a:r>
          </a:p>
          <a:p>
            <a:endParaRPr lang="de-DE" dirty="0">
              <a:cs typeface="Arial"/>
            </a:endParaRPr>
          </a:p>
          <a:p>
            <a:r>
              <a:rPr lang="de-DE" dirty="0">
                <a:cs typeface="Arial"/>
              </a:rPr>
              <a:t>5767 / 2 =</a:t>
            </a:r>
          </a:p>
        </p:txBody>
      </p:sp>
      <p:pic>
        <p:nvPicPr>
          <p:cNvPr id="8" name="Grafik 10">
            <a:extLst>
              <a:ext uri="{FF2B5EF4-FFF2-40B4-BE49-F238E27FC236}">
                <a16:creationId xmlns:a16="http://schemas.microsoft.com/office/drawing/2014/main" id="{E2E38F7E-2A8A-8987-84D5-72D9EA7CB2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0639" y="2644881"/>
            <a:ext cx="1687168" cy="2158374"/>
          </a:xfrm>
          <a:prstGeom prst="rect">
            <a:avLst/>
          </a:prstGeom>
        </p:spPr>
      </p:pic>
      <p:pic>
        <p:nvPicPr>
          <p:cNvPr id="11" name="Grafik 11" descr="Blitz mit einfarbiger Füllung">
            <a:extLst>
              <a:ext uri="{FF2B5EF4-FFF2-40B4-BE49-F238E27FC236}">
                <a16:creationId xmlns:a16="http://schemas.microsoft.com/office/drawing/2014/main" id="{BEB85340-0527-8D4C-74C2-50D31071FE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20000">
            <a:off x="7369865" y="164244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00744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69B2AB9-0A03-8D87-83E4-73E593914C5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B3E4023-3B93-7144-AB24-A5387DB88F56}" type="datetime1">
              <a:rPr lang="de-DE" smtClean="0"/>
              <a:t>15.12.2022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FA80A07-8321-F661-ADBB-407A71599A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657B7CB-58CE-C541-849D-632C3B6C9161}" type="slidenum">
              <a:rPr lang="de-DE" smtClean="0"/>
              <a:pPr/>
              <a:t>46</a:t>
            </a:fld>
            <a:endParaRPr lang="de-DE"/>
          </a:p>
          <a:p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47DE0B26-0A78-9AE4-F429-5219B8904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dirty="0"/>
              <a:t>Kryptographie</a:t>
            </a:r>
            <a:endParaRPr lang="de-DE" sz="3600" b="1" dirty="0"/>
          </a:p>
        </p:txBody>
      </p:sp>
      <p:sp>
        <p:nvSpPr>
          <p:cNvPr id="9" name="Datumsplatzhalter 4">
            <a:extLst>
              <a:ext uri="{FF2B5EF4-FFF2-40B4-BE49-F238E27FC236}">
                <a16:creationId xmlns:a16="http://schemas.microsoft.com/office/drawing/2014/main" id="{09050D12-6CC2-DE31-AB49-FC5F7D15FCAB}"/>
              </a:ext>
            </a:extLst>
          </p:cNvPr>
          <p:cNvSpPr txBox="1">
            <a:spLocks/>
          </p:cNvSpPr>
          <p:nvPr/>
        </p:nvSpPr>
        <p:spPr>
          <a:xfrm>
            <a:off x="7958667" y="4785815"/>
            <a:ext cx="956473" cy="3573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457200" rtl="0" eaLnBrk="1" latinLnBrk="0" hangingPunct="1">
              <a:defRPr sz="12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3E4023-3B93-7144-AB24-A5387DB88F56}" type="datetime1">
              <a:rPr lang="de-DE" smtClean="0"/>
              <a:pPr/>
              <a:t>15.12.2022</a:t>
            </a:fld>
            <a:endParaRPr lang="de-DE" dirty="0"/>
          </a:p>
        </p:txBody>
      </p:sp>
      <p:sp>
        <p:nvSpPr>
          <p:cNvPr id="10" name="Foliennummernplatzhalter 5">
            <a:extLst>
              <a:ext uri="{FF2B5EF4-FFF2-40B4-BE49-F238E27FC236}">
                <a16:creationId xmlns:a16="http://schemas.microsoft.com/office/drawing/2014/main" id="{CA55CD7F-3DAB-7E28-7705-C152D59FA03B}"/>
              </a:ext>
            </a:extLst>
          </p:cNvPr>
          <p:cNvSpPr txBox="1">
            <a:spLocks/>
          </p:cNvSpPr>
          <p:nvPr/>
        </p:nvSpPr>
        <p:spPr>
          <a:xfrm>
            <a:off x="7826685" y="4630911"/>
            <a:ext cx="1076359" cy="333916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r" defTabSz="457200" rtl="0" eaLnBrk="1" latinLnBrk="0" hangingPunct="1">
              <a:defRPr sz="12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657B7CB-58CE-C541-849D-632C3B6C9161}" type="slidenum">
              <a:rPr lang="de-DE" smtClean="0"/>
              <a:pPr/>
              <a:t>46</a:t>
            </a:fld>
            <a:endParaRPr lang="de-DE"/>
          </a:p>
          <a:p>
            <a:endParaRPr lang="de-DE" dirty="0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22930B48-5BBF-5D39-C405-033FB19A2FF0}"/>
              </a:ext>
            </a:extLst>
          </p:cNvPr>
          <p:cNvSpPr/>
          <p:nvPr/>
        </p:nvSpPr>
        <p:spPr>
          <a:xfrm>
            <a:off x="3360241" y="1516261"/>
            <a:ext cx="905470" cy="5750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6BF3A2DA-E7C9-C118-9737-540AB5DF7C7B}"/>
              </a:ext>
            </a:extLst>
          </p:cNvPr>
          <p:cNvSpPr txBox="1"/>
          <p:nvPr/>
        </p:nvSpPr>
        <p:spPr>
          <a:xfrm>
            <a:off x="454980" y="1364941"/>
            <a:ext cx="6846661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dirty="0">
                <a:cs typeface="Arial"/>
              </a:rPr>
              <a:t>Beispiel: Multiplikation von Primzahlen. </a:t>
            </a:r>
          </a:p>
          <a:p>
            <a:endParaRPr lang="de-DE" dirty="0">
              <a:cs typeface="Arial"/>
            </a:endParaRPr>
          </a:p>
          <a:p>
            <a:endParaRPr lang="de-DE" dirty="0">
              <a:cs typeface="Arial"/>
            </a:endParaRPr>
          </a:p>
        </p:txBody>
      </p:sp>
      <p:pic>
        <p:nvPicPr>
          <p:cNvPr id="2" name="Grafik 3">
            <a:extLst>
              <a:ext uri="{FF2B5EF4-FFF2-40B4-BE49-F238E27FC236}">
                <a16:creationId xmlns:a16="http://schemas.microsoft.com/office/drawing/2014/main" id="{167A0C28-EB9A-4D01-A47C-1E4A6CC673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9193" y="1954675"/>
            <a:ext cx="1649896" cy="2147308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13C7AE71-1D44-22F2-ADB1-F1F0421B94CE}"/>
              </a:ext>
            </a:extLst>
          </p:cNvPr>
          <p:cNvSpPr txBox="1"/>
          <p:nvPr/>
        </p:nvSpPr>
        <p:spPr>
          <a:xfrm>
            <a:off x="733010" y="2099641"/>
            <a:ext cx="2919619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dirty="0">
                <a:cs typeface="Arial"/>
              </a:rPr>
              <a:t>Multiplikation von </a:t>
            </a:r>
          </a:p>
          <a:p>
            <a:endParaRPr lang="de-DE" dirty="0">
              <a:cs typeface="Arial"/>
            </a:endParaRPr>
          </a:p>
          <a:p>
            <a:r>
              <a:rPr lang="de-DE" dirty="0">
                <a:cs typeface="Arial"/>
              </a:rPr>
              <a:t>79 x 73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8707BD35-D1D1-2B22-32B4-ED2CB1A23C49}"/>
              </a:ext>
            </a:extLst>
          </p:cNvPr>
          <p:cNvSpPr txBox="1"/>
          <p:nvPr/>
        </p:nvSpPr>
        <p:spPr>
          <a:xfrm>
            <a:off x="5578337" y="969065"/>
            <a:ext cx="2720836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dirty="0">
                <a:cs typeface="Arial"/>
              </a:rPr>
              <a:t>Wir brauchen mehr als eine Rechenoperation.</a:t>
            </a:r>
          </a:p>
          <a:p>
            <a:endParaRPr lang="de-DE" dirty="0">
              <a:cs typeface="Arial"/>
            </a:endParaRPr>
          </a:p>
          <a:p>
            <a:r>
              <a:rPr lang="de-DE" dirty="0">
                <a:cs typeface="Arial"/>
              </a:rPr>
              <a:t>5767 / 2 =</a:t>
            </a:r>
          </a:p>
        </p:txBody>
      </p:sp>
      <p:pic>
        <p:nvPicPr>
          <p:cNvPr id="8" name="Grafik 10">
            <a:extLst>
              <a:ext uri="{FF2B5EF4-FFF2-40B4-BE49-F238E27FC236}">
                <a16:creationId xmlns:a16="http://schemas.microsoft.com/office/drawing/2014/main" id="{E2E38F7E-2A8A-8987-84D5-72D9EA7CB2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0639" y="2644881"/>
            <a:ext cx="1687168" cy="2158374"/>
          </a:xfrm>
          <a:prstGeom prst="rect">
            <a:avLst/>
          </a:prstGeom>
        </p:spPr>
      </p:pic>
      <p:pic>
        <p:nvPicPr>
          <p:cNvPr id="11" name="Grafik 11" descr="Blitz mit einfarbiger Füllung">
            <a:extLst>
              <a:ext uri="{FF2B5EF4-FFF2-40B4-BE49-F238E27FC236}">
                <a16:creationId xmlns:a16="http://schemas.microsoft.com/office/drawing/2014/main" id="{BEB85340-0527-8D4C-74C2-50D31071FE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20000">
            <a:off x="7369865" y="164244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13825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69B2AB9-0A03-8D87-83E4-73E593914C5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B3E4023-3B93-7144-AB24-A5387DB88F56}" type="datetime1">
              <a:rPr lang="de-DE" smtClean="0"/>
              <a:t>15.12.2022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FA80A07-8321-F661-ADBB-407A71599A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657B7CB-58CE-C541-849D-632C3B6C9161}" type="slidenum">
              <a:rPr lang="de-DE" smtClean="0"/>
              <a:pPr/>
              <a:t>47</a:t>
            </a:fld>
            <a:endParaRPr lang="de-DE"/>
          </a:p>
          <a:p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47DE0B26-0A78-9AE4-F429-5219B8904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dirty="0"/>
              <a:t>Kryptographie</a:t>
            </a:r>
            <a:endParaRPr lang="de-DE" sz="3600" b="1" dirty="0"/>
          </a:p>
        </p:txBody>
      </p:sp>
      <p:sp>
        <p:nvSpPr>
          <p:cNvPr id="9" name="Datumsplatzhalter 4">
            <a:extLst>
              <a:ext uri="{FF2B5EF4-FFF2-40B4-BE49-F238E27FC236}">
                <a16:creationId xmlns:a16="http://schemas.microsoft.com/office/drawing/2014/main" id="{09050D12-6CC2-DE31-AB49-FC5F7D15FCAB}"/>
              </a:ext>
            </a:extLst>
          </p:cNvPr>
          <p:cNvSpPr txBox="1">
            <a:spLocks/>
          </p:cNvSpPr>
          <p:nvPr/>
        </p:nvSpPr>
        <p:spPr>
          <a:xfrm>
            <a:off x="7958667" y="4785815"/>
            <a:ext cx="956473" cy="3573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457200" rtl="0" eaLnBrk="1" latinLnBrk="0" hangingPunct="1">
              <a:defRPr sz="12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3E4023-3B93-7144-AB24-A5387DB88F56}" type="datetime1">
              <a:rPr lang="de-DE" smtClean="0"/>
              <a:pPr/>
              <a:t>15.12.2022</a:t>
            </a:fld>
            <a:endParaRPr lang="de-DE" dirty="0"/>
          </a:p>
        </p:txBody>
      </p:sp>
      <p:sp>
        <p:nvSpPr>
          <p:cNvPr id="10" name="Foliennummernplatzhalter 5">
            <a:extLst>
              <a:ext uri="{FF2B5EF4-FFF2-40B4-BE49-F238E27FC236}">
                <a16:creationId xmlns:a16="http://schemas.microsoft.com/office/drawing/2014/main" id="{CA55CD7F-3DAB-7E28-7705-C152D59FA03B}"/>
              </a:ext>
            </a:extLst>
          </p:cNvPr>
          <p:cNvSpPr txBox="1">
            <a:spLocks/>
          </p:cNvSpPr>
          <p:nvPr/>
        </p:nvSpPr>
        <p:spPr>
          <a:xfrm>
            <a:off x="7826685" y="4630911"/>
            <a:ext cx="1076359" cy="333916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r" defTabSz="457200" rtl="0" eaLnBrk="1" latinLnBrk="0" hangingPunct="1">
              <a:defRPr sz="12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657B7CB-58CE-C541-849D-632C3B6C9161}" type="slidenum">
              <a:rPr lang="de-DE" smtClean="0"/>
              <a:pPr/>
              <a:t>47</a:t>
            </a:fld>
            <a:endParaRPr lang="de-DE"/>
          </a:p>
          <a:p>
            <a:endParaRPr lang="de-DE" dirty="0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22930B48-5BBF-5D39-C405-033FB19A2FF0}"/>
              </a:ext>
            </a:extLst>
          </p:cNvPr>
          <p:cNvSpPr/>
          <p:nvPr/>
        </p:nvSpPr>
        <p:spPr>
          <a:xfrm>
            <a:off x="3360241" y="1516261"/>
            <a:ext cx="905470" cy="5750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6BF3A2DA-E7C9-C118-9737-540AB5DF7C7B}"/>
              </a:ext>
            </a:extLst>
          </p:cNvPr>
          <p:cNvSpPr txBox="1"/>
          <p:nvPr/>
        </p:nvSpPr>
        <p:spPr>
          <a:xfrm>
            <a:off x="454980" y="1364941"/>
            <a:ext cx="6846661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dirty="0">
                <a:cs typeface="Arial"/>
              </a:rPr>
              <a:t>Beispiel: Multiplikation von Primzahlen. </a:t>
            </a:r>
          </a:p>
          <a:p>
            <a:endParaRPr lang="de-DE" dirty="0">
              <a:cs typeface="Arial"/>
            </a:endParaRPr>
          </a:p>
          <a:p>
            <a:endParaRPr lang="de-DE" dirty="0">
              <a:cs typeface="Arial"/>
            </a:endParaRPr>
          </a:p>
        </p:txBody>
      </p:sp>
      <p:pic>
        <p:nvPicPr>
          <p:cNvPr id="2" name="Grafik 3">
            <a:extLst>
              <a:ext uri="{FF2B5EF4-FFF2-40B4-BE49-F238E27FC236}">
                <a16:creationId xmlns:a16="http://schemas.microsoft.com/office/drawing/2014/main" id="{167A0C28-EB9A-4D01-A47C-1E4A6CC673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9193" y="1954675"/>
            <a:ext cx="1649896" cy="2147308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13C7AE71-1D44-22F2-ADB1-F1F0421B94CE}"/>
              </a:ext>
            </a:extLst>
          </p:cNvPr>
          <p:cNvSpPr txBox="1"/>
          <p:nvPr/>
        </p:nvSpPr>
        <p:spPr>
          <a:xfrm>
            <a:off x="733010" y="2099641"/>
            <a:ext cx="2919619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dirty="0">
                <a:cs typeface="Arial"/>
              </a:rPr>
              <a:t>Multiplikation von </a:t>
            </a:r>
          </a:p>
          <a:p>
            <a:endParaRPr lang="de-DE" dirty="0">
              <a:cs typeface="Arial"/>
            </a:endParaRPr>
          </a:p>
          <a:p>
            <a:r>
              <a:rPr lang="de-DE" dirty="0">
                <a:cs typeface="Arial"/>
              </a:rPr>
              <a:t>79 x 73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8707BD35-D1D1-2B22-32B4-ED2CB1A23C49}"/>
              </a:ext>
            </a:extLst>
          </p:cNvPr>
          <p:cNvSpPr txBox="1"/>
          <p:nvPr/>
        </p:nvSpPr>
        <p:spPr>
          <a:xfrm>
            <a:off x="5578337" y="969065"/>
            <a:ext cx="2720836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dirty="0">
                <a:cs typeface="Arial"/>
              </a:rPr>
              <a:t>Wir brauchen mehr als eine Rechenoperation.</a:t>
            </a:r>
          </a:p>
          <a:p>
            <a:endParaRPr lang="de-DE" dirty="0">
              <a:cs typeface="Arial"/>
            </a:endParaRPr>
          </a:p>
          <a:p>
            <a:r>
              <a:rPr lang="de-DE" dirty="0">
                <a:cs typeface="Arial"/>
              </a:rPr>
              <a:t>5767 / 2 =</a:t>
            </a:r>
          </a:p>
        </p:txBody>
      </p:sp>
      <p:pic>
        <p:nvPicPr>
          <p:cNvPr id="11" name="Grafik 11" descr="Blitz mit einfarbiger Füllung">
            <a:extLst>
              <a:ext uri="{FF2B5EF4-FFF2-40B4-BE49-F238E27FC236}">
                <a16:creationId xmlns:a16="http://schemas.microsoft.com/office/drawing/2014/main" id="{BEB85340-0527-8D4C-74C2-50D31071FE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20000">
            <a:off x="7369865" y="1642442"/>
            <a:ext cx="914400" cy="914400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50F84FC2-C456-0A1E-7E40-BEF04FAD4721}"/>
              </a:ext>
            </a:extLst>
          </p:cNvPr>
          <p:cNvSpPr txBox="1"/>
          <p:nvPr/>
        </p:nvSpPr>
        <p:spPr>
          <a:xfrm>
            <a:off x="5839238" y="2745684"/>
            <a:ext cx="2335695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dirty="0">
                <a:cs typeface="Arial"/>
              </a:rPr>
              <a:t>Wir brauchen also ganz schön viele Versuche und Tippvorgänge.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6260246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69B2AB9-0A03-8D87-83E4-73E593914C5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B3E4023-3B93-7144-AB24-A5387DB88F56}" type="datetime1">
              <a:rPr lang="de-DE" smtClean="0"/>
              <a:t>15.12.2022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FA80A07-8321-F661-ADBB-407A71599A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657B7CB-58CE-C541-849D-632C3B6C9161}" type="slidenum">
              <a:rPr lang="de-DE" smtClean="0"/>
              <a:pPr/>
              <a:t>48</a:t>
            </a:fld>
            <a:endParaRPr lang="de-DE"/>
          </a:p>
          <a:p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47DE0B26-0A78-9AE4-F429-5219B8904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dirty="0"/>
              <a:t>Kryptographie</a:t>
            </a:r>
            <a:endParaRPr lang="de-DE" sz="3600" b="1" dirty="0"/>
          </a:p>
        </p:txBody>
      </p:sp>
      <p:sp>
        <p:nvSpPr>
          <p:cNvPr id="9" name="Datumsplatzhalter 4">
            <a:extLst>
              <a:ext uri="{FF2B5EF4-FFF2-40B4-BE49-F238E27FC236}">
                <a16:creationId xmlns:a16="http://schemas.microsoft.com/office/drawing/2014/main" id="{09050D12-6CC2-DE31-AB49-FC5F7D15FCAB}"/>
              </a:ext>
            </a:extLst>
          </p:cNvPr>
          <p:cNvSpPr txBox="1">
            <a:spLocks/>
          </p:cNvSpPr>
          <p:nvPr/>
        </p:nvSpPr>
        <p:spPr>
          <a:xfrm>
            <a:off x="7958667" y="4785815"/>
            <a:ext cx="956473" cy="3573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457200" rtl="0" eaLnBrk="1" latinLnBrk="0" hangingPunct="1">
              <a:defRPr sz="12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3E4023-3B93-7144-AB24-A5387DB88F56}" type="datetime1">
              <a:rPr lang="de-DE" smtClean="0"/>
              <a:pPr/>
              <a:t>15.12.2022</a:t>
            </a:fld>
            <a:endParaRPr lang="de-DE" dirty="0"/>
          </a:p>
        </p:txBody>
      </p:sp>
      <p:sp>
        <p:nvSpPr>
          <p:cNvPr id="10" name="Foliennummernplatzhalter 5">
            <a:extLst>
              <a:ext uri="{FF2B5EF4-FFF2-40B4-BE49-F238E27FC236}">
                <a16:creationId xmlns:a16="http://schemas.microsoft.com/office/drawing/2014/main" id="{CA55CD7F-3DAB-7E28-7705-C152D59FA03B}"/>
              </a:ext>
            </a:extLst>
          </p:cNvPr>
          <p:cNvSpPr txBox="1">
            <a:spLocks/>
          </p:cNvSpPr>
          <p:nvPr/>
        </p:nvSpPr>
        <p:spPr>
          <a:xfrm>
            <a:off x="7826685" y="4630911"/>
            <a:ext cx="1076359" cy="333916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r" defTabSz="457200" rtl="0" eaLnBrk="1" latinLnBrk="0" hangingPunct="1">
              <a:defRPr sz="12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657B7CB-58CE-C541-849D-632C3B6C9161}" type="slidenum">
              <a:rPr lang="de-DE" smtClean="0"/>
              <a:pPr/>
              <a:t>48</a:t>
            </a:fld>
            <a:endParaRPr lang="de-DE"/>
          </a:p>
          <a:p>
            <a:endParaRPr lang="de-DE" dirty="0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22930B48-5BBF-5D39-C405-033FB19A2FF0}"/>
              </a:ext>
            </a:extLst>
          </p:cNvPr>
          <p:cNvSpPr/>
          <p:nvPr/>
        </p:nvSpPr>
        <p:spPr>
          <a:xfrm>
            <a:off x="3360241" y="1516261"/>
            <a:ext cx="905470" cy="5750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6BF3A2DA-E7C9-C118-9737-540AB5DF7C7B}"/>
              </a:ext>
            </a:extLst>
          </p:cNvPr>
          <p:cNvSpPr txBox="1"/>
          <p:nvPr/>
        </p:nvSpPr>
        <p:spPr>
          <a:xfrm>
            <a:off x="454980" y="1364941"/>
            <a:ext cx="6846661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dirty="0">
                <a:cs typeface="Arial"/>
              </a:rPr>
              <a:t>Beispiel: Multiplikation von Primzahlen. </a:t>
            </a:r>
          </a:p>
          <a:p>
            <a:endParaRPr lang="de-DE" dirty="0">
              <a:cs typeface="Arial"/>
            </a:endParaRPr>
          </a:p>
          <a:p>
            <a:endParaRPr lang="de-DE" dirty="0">
              <a:cs typeface="Arial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13C7AE71-1D44-22F2-ADB1-F1F0421B94CE}"/>
              </a:ext>
            </a:extLst>
          </p:cNvPr>
          <p:cNvSpPr txBox="1"/>
          <p:nvPr/>
        </p:nvSpPr>
        <p:spPr>
          <a:xfrm>
            <a:off x="733010" y="2099641"/>
            <a:ext cx="2919619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dirty="0">
                <a:cs typeface="Arial"/>
              </a:rPr>
              <a:t>Was ist die größte Primzahl die nachgewiesen werden kann?</a:t>
            </a:r>
          </a:p>
        </p:txBody>
      </p:sp>
      <p:pic>
        <p:nvPicPr>
          <p:cNvPr id="8" name="Grafik 13" descr="Marke Fragezeichen mit einfarbiger Füllung">
            <a:extLst>
              <a:ext uri="{FF2B5EF4-FFF2-40B4-BE49-F238E27FC236}">
                <a16:creationId xmlns:a16="http://schemas.microsoft.com/office/drawing/2014/main" id="{212D54E1-04B1-0E0D-49D7-E58DCF350B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14800" y="211455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46040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69B2AB9-0A03-8D87-83E4-73E593914C5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B3E4023-3B93-7144-AB24-A5387DB88F56}" type="datetime1">
              <a:rPr lang="de-DE" smtClean="0"/>
              <a:t>15.12.2022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FA80A07-8321-F661-ADBB-407A71599A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657B7CB-58CE-C541-849D-632C3B6C9161}" type="slidenum">
              <a:rPr lang="de-DE" smtClean="0"/>
              <a:pPr/>
              <a:t>49</a:t>
            </a:fld>
            <a:endParaRPr lang="de-DE"/>
          </a:p>
          <a:p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47DE0B26-0A78-9AE4-F429-5219B8904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dirty="0"/>
              <a:t>Kryptographie</a:t>
            </a:r>
            <a:endParaRPr lang="de-DE" sz="3600" b="1" dirty="0"/>
          </a:p>
        </p:txBody>
      </p:sp>
      <p:sp>
        <p:nvSpPr>
          <p:cNvPr id="9" name="Datumsplatzhalter 4">
            <a:extLst>
              <a:ext uri="{FF2B5EF4-FFF2-40B4-BE49-F238E27FC236}">
                <a16:creationId xmlns:a16="http://schemas.microsoft.com/office/drawing/2014/main" id="{09050D12-6CC2-DE31-AB49-FC5F7D15FCAB}"/>
              </a:ext>
            </a:extLst>
          </p:cNvPr>
          <p:cNvSpPr txBox="1">
            <a:spLocks/>
          </p:cNvSpPr>
          <p:nvPr/>
        </p:nvSpPr>
        <p:spPr>
          <a:xfrm>
            <a:off x="7958667" y="4785815"/>
            <a:ext cx="956473" cy="3573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457200" rtl="0" eaLnBrk="1" latinLnBrk="0" hangingPunct="1">
              <a:defRPr sz="12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3E4023-3B93-7144-AB24-A5387DB88F56}" type="datetime1">
              <a:rPr lang="de-DE" smtClean="0"/>
              <a:pPr/>
              <a:t>15.12.2022</a:t>
            </a:fld>
            <a:endParaRPr lang="de-DE" dirty="0"/>
          </a:p>
        </p:txBody>
      </p:sp>
      <p:sp>
        <p:nvSpPr>
          <p:cNvPr id="10" name="Foliennummernplatzhalter 5">
            <a:extLst>
              <a:ext uri="{FF2B5EF4-FFF2-40B4-BE49-F238E27FC236}">
                <a16:creationId xmlns:a16="http://schemas.microsoft.com/office/drawing/2014/main" id="{CA55CD7F-3DAB-7E28-7705-C152D59FA03B}"/>
              </a:ext>
            </a:extLst>
          </p:cNvPr>
          <p:cNvSpPr txBox="1">
            <a:spLocks/>
          </p:cNvSpPr>
          <p:nvPr/>
        </p:nvSpPr>
        <p:spPr>
          <a:xfrm>
            <a:off x="7826685" y="4630911"/>
            <a:ext cx="1076359" cy="333916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r" defTabSz="457200" rtl="0" eaLnBrk="1" latinLnBrk="0" hangingPunct="1">
              <a:defRPr sz="12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657B7CB-58CE-C541-849D-632C3B6C9161}" type="slidenum">
              <a:rPr lang="de-DE" smtClean="0"/>
              <a:pPr/>
              <a:t>49</a:t>
            </a:fld>
            <a:endParaRPr lang="de-DE"/>
          </a:p>
          <a:p>
            <a:endParaRPr lang="de-DE" dirty="0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22930B48-5BBF-5D39-C405-033FB19A2FF0}"/>
              </a:ext>
            </a:extLst>
          </p:cNvPr>
          <p:cNvSpPr/>
          <p:nvPr/>
        </p:nvSpPr>
        <p:spPr>
          <a:xfrm>
            <a:off x="3360241" y="1516261"/>
            <a:ext cx="905470" cy="5750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6BF3A2DA-E7C9-C118-9737-540AB5DF7C7B}"/>
              </a:ext>
            </a:extLst>
          </p:cNvPr>
          <p:cNvSpPr txBox="1"/>
          <p:nvPr/>
        </p:nvSpPr>
        <p:spPr>
          <a:xfrm>
            <a:off x="454980" y="1364941"/>
            <a:ext cx="6846661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dirty="0">
                <a:cs typeface="Arial"/>
              </a:rPr>
              <a:t>Beispiel: Multiplikation von Primzahlen. </a:t>
            </a:r>
          </a:p>
          <a:p>
            <a:endParaRPr lang="de-DE" dirty="0">
              <a:cs typeface="Arial"/>
            </a:endParaRPr>
          </a:p>
          <a:p>
            <a:endParaRPr lang="de-DE" dirty="0">
              <a:cs typeface="Arial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13C7AE71-1D44-22F2-ADB1-F1F0421B94CE}"/>
              </a:ext>
            </a:extLst>
          </p:cNvPr>
          <p:cNvSpPr txBox="1"/>
          <p:nvPr/>
        </p:nvSpPr>
        <p:spPr>
          <a:xfrm>
            <a:off x="733010" y="2099641"/>
            <a:ext cx="2919619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dirty="0">
                <a:cs typeface="Arial"/>
              </a:rPr>
              <a:t>Was ist die größte Primzahl die nachgewiesen werden kann?</a:t>
            </a:r>
          </a:p>
        </p:txBody>
      </p:sp>
      <p:pic>
        <p:nvPicPr>
          <p:cNvPr id="2" name="Grafik 6" descr="Ein Bild, das Text enthält.&#10;&#10;Beschreibung automatisch generiert.">
            <a:extLst>
              <a:ext uri="{FF2B5EF4-FFF2-40B4-BE49-F238E27FC236}">
                <a16:creationId xmlns:a16="http://schemas.microsoft.com/office/drawing/2014/main" id="{104E458C-794B-5C45-C749-2B538938CC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7422" y="3365340"/>
            <a:ext cx="7489134" cy="748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3041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69B2AB9-0A03-8D87-83E4-73E593914C5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B3E4023-3B93-7144-AB24-A5387DB88F56}" type="datetime1">
              <a:rPr lang="de-DE" smtClean="0"/>
              <a:t>15.12.2022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FA80A07-8321-F661-ADBB-407A71599A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657B7CB-58CE-C541-849D-632C3B6C9161}" type="slidenum">
              <a:rPr lang="de-DE" smtClean="0"/>
              <a:pPr/>
              <a:t>5</a:t>
            </a:fld>
            <a:endParaRPr lang="de-DE"/>
          </a:p>
          <a:p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47DE0B26-0A78-9AE4-F429-5219B8904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dirty="0"/>
              <a:t>Kryptographie</a:t>
            </a:r>
            <a:endParaRPr lang="de-DE" sz="3600" b="1" dirty="0"/>
          </a:p>
        </p:txBody>
      </p:sp>
      <p:sp>
        <p:nvSpPr>
          <p:cNvPr id="9" name="Datumsplatzhalter 4">
            <a:extLst>
              <a:ext uri="{FF2B5EF4-FFF2-40B4-BE49-F238E27FC236}">
                <a16:creationId xmlns:a16="http://schemas.microsoft.com/office/drawing/2014/main" id="{09050D12-6CC2-DE31-AB49-FC5F7D15FCAB}"/>
              </a:ext>
            </a:extLst>
          </p:cNvPr>
          <p:cNvSpPr txBox="1">
            <a:spLocks/>
          </p:cNvSpPr>
          <p:nvPr/>
        </p:nvSpPr>
        <p:spPr>
          <a:xfrm>
            <a:off x="7958667" y="4785815"/>
            <a:ext cx="956473" cy="3573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457200" rtl="0" eaLnBrk="1" latinLnBrk="0" hangingPunct="1">
              <a:defRPr sz="12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3E4023-3B93-7144-AB24-A5387DB88F56}" type="datetime1">
              <a:rPr lang="de-DE" smtClean="0"/>
              <a:pPr/>
              <a:t>15.12.2022</a:t>
            </a:fld>
            <a:endParaRPr lang="de-DE" dirty="0"/>
          </a:p>
        </p:txBody>
      </p:sp>
      <p:sp>
        <p:nvSpPr>
          <p:cNvPr id="10" name="Foliennummernplatzhalter 5">
            <a:extLst>
              <a:ext uri="{FF2B5EF4-FFF2-40B4-BE49-F238E27FC236}">
                <a16:creationId xmlns:a16="http://schemas.microsoft.com/office/drawing/2014/main" id="{CA55CD7F-3DAB-7E28-7705-C152D59FA03B}"/>
              </a:ext>
            </a:extLst>
          </p:cNvPr>
          <p:cNvSpPr txBox="1">
            <a:spLocks/>
          </p:cNvSpPr>
          <p:nvPr/>
        </p:nvSpPr>
        <p:spPr>
          <a:xfrm>
            <a:off x="7826685" y="4630911"/>
            <a:ext cx="1076359" cy="333916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r" defTabSz="457200" rtl="0" eaLnBrk="1" latinLnBrk="0" hangingPunct="1">
              <a:defRPr sz="12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657B7CB-58CE-C541-849D-632C3B6C9161}" type="slidenum">
              <a:rPr lang="de-DE" smtClean="0"/>
              <a:pPr/>
              <a:t>5</a:t>
            </a:fld>
            <a:endParaRPr lang="de-DE"/>
          </a:p>
          <a:p>
            <a:endParaRPr lang="de-DE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2D6DC3BC-A793-B911-93EE-4063DAF84D99}"/>
              </a:ext>
            </a:extLst>
          </p:cNvPr>
          <p:cNvSpPr txBox="1"/>
          <p:nvPr/>
        </p:nvSpPr>
        <p:spPr>
          <a:xfrm>
            <a:off x="420491" y="971747"/>
            <a:ext cx="7855830" cy="203132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dirty="0"/>
              <a:t>Was lernen wir in dieser Vorlesung?</a:t>
            </a:r>
          </a:p>
          <a:p>
            <a:endParaRPr lang="de-DE" dirty="0"/>
          </a:p>
          <a:p>
            <a:r>
              <a:rPr lang="de-DE" sz="1800" b="0" i="0" u="none" strike="noStrike" baseline="0" dirty="0">
                <a:latin typeface="Arial"/>
                <a:cs typeface="Arial"/>
              </a:rPr>
              <a:t>Gutes Verständnis für </a:t>
            </a:r>
            <a:r>
              <a:rPr lang="de-DE" dirty="0">
                <a:latin typeface="Arial"/>
                <a:cs typeface="Arial"/>
              </a:rPr>
              <a:t>den </a:t>
            </a:r>
            <a:r>
              <a:rPr lang="de-DE" b="1" dirty="0">
                <a:latin typeface="Arial"/>
                <a:cs typeface="Arial"/>
              </a:rPr>
              <a:t>Quanten Computer</a:t>
            </a:r>
            <a:r>
              <a:rPr lang="de-DE" dirty="0">
                <a:latin typeface="Arial"/>
                <a:cs typeface="Arial"/>
              </a:rPr>
              <a:t>.</a:t>
            </a:r>
          </a:p>
          <a:p>
            <a:endParaRPr lang="de-DE" sz="1800" b="0" i="0" u="none" strike="noStrike" baseline="0" dirty="0">
              <a:latin typeface="Arial" panose="020B0604020202020204" pitchFamily="34" charset="0"/>
              <a:cs typeface="Arial"/>
            </a:endParaRPr>
          </a:p>
          <a:p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dirty="0">
                <a:latin typeface="Arial"/>
                <a:cs typeface="Arial"/>
              </a:rPr>
              <a:t>Wir beamen uns heute nach Las Vegas!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Grafik 6" descr="Ein Bild, das Text, Himmel, Baum, draußen enthält.&#10;&#10;Beschreibung automatisch generiert.">
            <a:extLst>
              <a:ext uri="{FF2B5EF4-FFF2-40B4-BE49-F238E27FC236}">
                <a16:creationId xmlns:a16="http://schemas.microsoft.com/office/drawing/2014/main" id="{9DB0BC20-75C2-496E-9929-40693680FE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0669" y="2077159"/>
            <a:ext cx="2743200" cy="2217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32779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69B2AB9-0A03-8D87-83E4-73E593914C5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B3E4023-3B93-7144-AB24-A5387DB88F56}" type="datetime1">
              <a:rPr lang="de-DE" smtClean="0"/>
              <a:t>15.12.2022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FA80A07-8321-F661-ADBB-407A71599A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657B7CB-58CE-C541-849D-632C3B6C9161}" type="slidenum">
              <a:rPr lang="de-DE" smtClean="0"/>
              <a:pPr/>
              <a:t>50</a:t>
            </a:fld>
            <a:endParaRPr lang="de-DE"/>
          </a:p>
          <a:p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47DE0B26-0A78-9AE4-F429-5219B8904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dirty="0"/>
              <a:t>Kryptographie</a:t>
            </a:r>
            <a:endParaRPr lang="de-DE" sz="3600" b="1" dirty="0"/>
          </a:p>
        </p:txBody>
      </p:sp>
      <p:sp>
        <p:nvSpPr>
          <p:cNvPr id="9" name="Datumsplatzhalter 4">
            <a:extLst>
              <a:ext uri="{FF2B5EF4-FFF2-40B4-BE49-F238E27FC236}">
                <a16:creationId xmlns:a16="http://schemas.microsoft.com/office/drawing/2014/main" id="{09050D12-6CC2-DE31-AB49-FC5F7D15FCAB}"/>
              </a:ext>
            </a:extLst>
          </p:cNvPr>
          <p:cNvSpPr txBox="1">
            <a:spLocks/>
          </p:cNvSpPr>
          <p:nvPr/>
        </p:nvSpPr>
        <p:spPr>
          <a:xfrm>
            <a:off x="7958667" y="4785815"/>
            <a:ext cx="956473" cy="3573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457200" rtl="0" eaLnBrk="1" latinLnBrk="0" hangingPunct="1">
              <a:defRPr sz="12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3E4023-3B93-7144-AB24-A5387DB88F56}" type="datetime1">
              <a:rPr lang="de-DE" smtClean="0"/>
              <a:pPr/>
              <a:t>15.12.2022</a:t>
            </a:fld>
            <a:endParaRPr lang="de-DE" dirty="0"/>
          </a:p>
        </p:txBody>
      </p:sp>
      <p:sp>
        <p:nvSpPr>
          <p:cNvPr id="10" name="Foliennummernplatzhalter 5">
            <a:extLst>
              <a:ext uri="{FF2B5EF4-FFF2-40B4-BE49-F238E27FC236}">
                <a16:creationId xmlns:a16="http://schemas.microsoft.com/office/drawing/2014/main" id="{CA55CD7F-3DAB-7E28-7705-C152D59FA03B}"/>
              </a:ext>
            </a:extLst>
          </p:cNvPr>
          <p:cNvSpPr txBox="1">
            <a:spLocks/>
          </p:cNvSpPr>
          <p:nvPr/>
        </p:nvSpPr>
        <p:spPr>
          <a:xfrm>
            <a:off x="7826685" y="4630911"/>
            <a:ext cx="1076359" cy="333916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r" defTabSz="457200" rtl="0" eaLnBrk="1" latinLnBrk="0" hangingPunct="1">
              <a:defRPr sz="12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657B7CB-58CE-C541-849D-632C3B6C9161}" type="slidenum">
              <a:rPr lang="de-DE" smtClean="0"/>
              <a:pPr/>
              <a:t>50</a:t>
            </a:fld>
            <a:endParaRPr lang="de-DE"/>
          </a:p>
          <a:p>
            <a:endParaRPr lang="de-DE" dirty="0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22930B48-5BBF-5D39-C405-033FB19A2FF0}"/>
              </a:ext>
            </a:extLst>
          </p:cNvPr>
          <p:cNvSpPr/>
          <p:nvPr/>
        </p:nvSpPr>
        <p:spPr>
          <a:xfrm>
            <a:off x="3360241" y="1516261"/>
            <a:ext cx="905470" cy="5750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6BF3A2DA-E7C9-C118-9737-540AB5DF7C7B}"/>
              </a:ext>
            </a:extLst>
          </p:cNvPr>
          <p:cNvSpPr txBox="1"/>
          <p:nvPr/>
        </p:nvSpPr>
        <p:spPr>
          <a:xfrm>
            <a:off x="454980" y="1364941"/>
            <a:ext cx="6846661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dirty="0">
                <a:cs typeface="Arial"/>
              </a:rPr>
              <a:t>Beispiel: Multiplikation von Primzahlen. </a:t>
            </a:r>
          </a:p>
          <a:p>
            <a:endParaRPr lang="de-DE" dirty="0">
              <a:cs typeface="Arial"/>
            </a:endParaRPr>
          </a:p>
          <a:p>
            <a:endParaRPr lang="de-DE" dirty="0">
              <a:cs typeface="Arial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13C7AE71-1D44-22F2-ADB1-F1F0421B94CE}"/>
              </a:ext>
            </a:extLst>
          </p:cNvPr>
          <p:cNvSpPr txBox="1"/>
          <p:nvPr/>
        </p:nvSpPr>
        <p:spPr>
          <a:xfrm>
            <a:off x="733010" y="2099641"/>
            <a:ext cx="2919619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dirty="0">
                <a:cs typeface="Arial"/>
              </a:rPr>
              <a:t>Was ist die größte Primzahl die nachgewiesen werden kann?</a:t>
            </a:r>
          </a:p>
        </p:txBody>
      </p:sp>
      <p:pic>
        <p:nvPicPr>
          <p:cNvPr id="7" name="Grafik 7" descr="Ein Bild, das Tisch enthält.&#10;&#10;Beschreibung automatisch generiert.">
            <a:extLst>
              <a:ext uri="{FF2B5EF4-FFF2-40B4-BE49-F238E27FC236}">
                <a16:creationId xmlns:a16="http://schemas.microsoft.com/office/drawing/2014/main" id="{B03CBC91-4B23-46F8-D123-2BD95F7F71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9884" y="686316"/>
            <a:ext cx="3801183" cy="3969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12780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69B2AB9-0A03-8D87-83E4-73E593914C5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B3E4023-3B93-7144-AB24-A5387DB88F56}" type="datetime1">
              <a:rPr lang="de-DE" smtClean="0"/>
              <a:t>15.12.2022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FA80A07-8321-F661-ADBB-407A71599A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657B7CB-58CE-C541-849D-632C3B6C9161}" type="slidenum">
              <a:rPr lang="de-DE" smtClean="0"/>
              <a:pPr/>
              <a:t>51</a:t>
            </a:fld>
            <a:endParaRPr lang="de-DE"/>
          </a:p>
          <a:p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47DE0B26-0A78-9AE4-F429-5219B8904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dirty="0"/>
              <a:t>Kryptographie</a:t>
            </a:r>
            <a:endParaRPr lang="de-DE" sz="3600" b="1" dirty="0"/>
          </a:p>
        </p:txBody>
      </p:sp>
      <p:sp>
        <p:nvSpPr>
          <p:cNvPr id="9" name="Datumsplatzhalter 4">
            <a:extLst>
              <a:ext uri="{FF2B5EF4-FFF2-40B4-BE49-F238E27FC236}">
                <a16:creationId xmlns:a16="http://schemas.microsoft.com/office/drawing/2014/main" id="{09050D12-6CC2-DE31-AB49-FC5F7D15FCAB}"/>
              </a:ext>
            </a:extLst>
          </p:cNvPr>
          <p:cNvSpPr txBox="1">
            <a:spLocks/>
          </p:cNvSpPr>
          <p:nvPr/>
        </p:nvSpPr>
        <p:spPr>
          <a:xfrm>
            <a:off x="7958667" y="4785815"/>
            <a:ext cx="956473" cy="3573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457200" rtl="0" eaLnBrk="1" latinLnBrk="0" hangingPunct="1">
              <a:defRPr sz="12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3E4023-3B93-7144-AB24-A5387DB88F56}" type="datetime1">
              <a:rPr lang="de-DE" smtClean="0"/>
              <a:pPr/>
              <a:t>15.12.2022</a:t>
            </a:fld>
            <a:endParaRPr lang="de-DE" dirty="0"/>
          </a:p>
        </p:txBody>
      </p:sp>
      <p:sp>
        <p:nvSpPr>
          <p:cNvPr id="10" name="Foliennummernplatzhalter 5">
            <a:extLst>
              <a:ext uri="{FF2B5EF4-FFF2-40B4-BE49-F238E27FC236}">
                <a16:creationId xmlns:a16="http://schemas.microsoft.com/office/drawing/2014/main" id="{CA55CD7F-3DAB-7E28-7705-C152D59FA03B}"/>
              </a:ext>
            </a:extLst>
          </p:cNvPr>
          <p:cNvSpPr txBox="1">
            <a:spLocks/>
          </p:cNvSpPr>
          <p:nvPr/>
        </p:nvSpPr>
        <p:spPr>
          <a:xfrm>
            <a:off x="7826685" y="4630911"/>
            <a:ext cx="1076359" cy="333916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r" defTabSz="457200" rtl="0" eaLnBrk="1" latinLnBrk="0" hangingPunct="1">
              <a:defRPr sz="12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657B7CB-58CE-C541-849D-632C3B6C9161}" type="slidenum">
              <a:rPr lang="de-DE" smtClean="0"/>
              <a:pPr/>
              <a:t>51</a:t>
            </a:fld>
            <a:endParaRPr lang="de-DE"/>
          </a:p>
          <a:p>
            <a:endParaRPr lang="de-DE" dirty="0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22930B48-5BBF-5D39-C405-033FB19A2FF0}"/>
              </a:ext>
            </a:extLst>
          </p:cNvPr>
          <p:cNvSpPr/>
          <p:nvPr/>
        </p:nvSpPr>
        <p:spPr>
          <a:xfrm>
            <a:off x="3360241" y="1516261"/>
            <a:ext cx="905470" cy="5750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6BF3A2DA-E7C9-C118-9737-540AB5DF7C7B}"/>
              </a:ext>
            </a:extLst>
          </p:cNvPr>
          <p:cNvSpPr txBox="1"/>
          <p:nvPr/>
        </p:nvSpPr>
        <p:spPr>
          <a:xfrm>
            <a:off x="454980" y="1364941"/>
            <a:ext cx="6846661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dirty="0">
                <a:cs typeface="Arial"/>
              </a:rPr>
              <a:t>Beispiel: Multiplikation von Primzahlen. </a:t>
            </a:r>
          </a:p>
          <a:p>
            <a:endParaRPr lang="de-DE" dirty="0">
              <a:cs typeface="Arial"/>
            </a:endParaRPr>
          </a:p>
          <a:p>
            <a:endParaRPr lang="de-DE" dirty="0">
              <a:cs typeface="Arial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13C7AE71-1D44-22F2-ADB1-F1F0421B94CE}"/>
              </a:ext>
            </a:extLst>
          </p:cNvPr>
          <p:cNvSpPr txBox="1"/>
          <p:nvPr/>
        </p:nvSpPr>
        <p:spPr>
          <a:xfrm>
            <a:off x="733010" y="2099641"/>
            <a:ext cx="2919619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dirty="0">
                <a:cs typeface="Arial"/>
              </a:rPr>
              <a:t>Was ist die größte Primzahl die nachgewiesen werden kann?</a:t>
            </a:r>
          </a:p>
        </p:txBody>
      </p:sp>
      <p:pic>
        <p:nvPicPr>
          <p:cNvPr id="7" name="Grafik 7" descr="Ein Bild, das Tisch enthält.&#10;&#10;Beschreibung automatisch generiert.">
            <a:extLst>
              <a:ext uri="{FF2B5EF4-FFF2-40B4-BE49-F238E27FC236}">
                <a16:creationId xmlns:a16="http://schemas.microsoft.com/office/drawing/2014/main" id="{B03CBC91-4B23-46F8-D123-2BD95F7F71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24" b="83928"/>
          <a:stretch/>
        </p:blipFill>
        <p:spPr>
          <a:xfrm>
            <a:off x="3762455" y="1791531"/>
            <a:ext cx="5090602" cy="836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80079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69B2AB9-0A03-8D87-83E4-73E593914C5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B3E4023-3B93-7144-AB24-A5387DB88F56}" type="datetime1">
              <a:rPr lang="de-DE" smtClean="0"/>
              <a:t>15.12.2022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FA80A07-8321-F661-ADBB-407A71599A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657B7CB-58CE-C541-849D-632C3B6C9161}" type="slidenum">
              <a:rPr lang="de-DE" smtClean="0"/>
              <a:pPr/>
              <a:t>52</a:t>
            </a:fld>
            <a:endParaRPr lang="de-DE"/>
          </a:p>
          <a:p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47DE0B26-0A78-9AE4-F429-5219B8904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dirty="0"/>
              <a:t>Kryptographie</a:t>
            </a:r>
            <a:endParaRPr lang="de-DE" sz="3600" b="1" dirty="0"/>
          </a:p>
        </p:txBody>
      </p:sp>
      <p:sp>
        <p:nvSpPr>
          <p:cNvPr id="9" name="Datumsplatzhalter 4">
            <a:extLst>
              <a:ext uri="{FF2B5EF4-FFF2-40B4-BE49-F238E27FC236}">
                <a16:creationId xmlns:a16="http://schemas.microsoft.com/office/drawing/2014/main" id="{09050D12-6CC2-DE31-AB49-FC5F7D15FCAB}"/>
              </a:ext>
            </a:extLst>
          </p:cNvPr>
          <p:cNvSpPr txBox="1">
            <a:spLocks/>
          </p:cNvSpPr>
          <p:nvPr/>
        </p:nvSpPr>
        <p:spPr>
          <a:xfrm>
            <a:off x="7958667" y="4785815"/>
            <a:ext cx="956473" cy="3573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457200" rtl="0" eaLnBrk="1" latinLnBrk="0" hangingPunct="1">
              <a:defRPr sz="12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3E4023-3B93-7144-AB24-A5387DB88F56}" type="datetime1">
              <a:rPr lang="de-DE" smtClean="0"/>
              <a:pPr/>
              <a:t>15.12.2022</a:t>
            </a:fld>
            <a:endParaRPr lang="de-DE" dirty="0"/>
          </a:p>
        </p:txBody>
      </p:sp>
      <p:sp>
        <p:nvSpPr>
          <p:cNvPr id="10" name="Foliennummernplatzhalter 5">
            <a:extLst>
              <a:ext uri="{FF2B5EF4-FFF2-40B4-BE49-F238E27FC236}">
                <a16:creationId xmlns:a16="http://schemas.microsoft.com/office/drawing/2014/main" id="{CA55CD7F-3DAB-7E28-7705-C152D59FA03B}"/>
              </a:ext>
            </a:extLst>
          </p:cNvPr>
          <p:cNvSpPr txBox="1">
            <a:spLocks/>
          </p:cNvSpPr>
          <p:nvPr/>
        </p:nvSpPr>
        <p:spPr>
          <a:xfrm>
            <a:off x="7826685" y="4630911"/>
            <a:ext cx="1076359" cy="333916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r" defTabSz="457200" rtl="0" eaLnBrk="1" latinLnBrk="0" hangingPunct="1">
              <a:defRPr sz="12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657B7CB-58CE-C541-849D-632C3B6C9161}" type="slidenum">
              <a:rPr lang="de-DE" smtClean="0"/>
              <a:pPr/>
              <a:t>52</a:t>
            </a:fld>
            <a:endParaRPr lang="de-DE"/>
          </a:p>
          <a:p>
            <a:endParaRPr lang="de-DE" dirty="0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22930B48-5BBF-5D39-C405-033FB19A2FF0}"/>
              </a:ext>
            </a:extLst>
          </p:cNvPr>
          <p:cNvSpPr/>
          <p:nvPr/>
        </p:nvSpPr>
        <p:spPr>
          <a:xfrm>
            <a:off x="3360241" y="1516261"/>
            <a:ext cx="905470" cy="5750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6BF3A2DA-E7C9-C118-9737-540AB5DF7C7B}"/>
              </a:ext>
            </a:extLst>
          </p:cNvPr>
          <p:cNvSpPr txBox="1"/>
          <p:nvPr/>
        </p:nvSpPr>
        <p:spPr>
          <a:xfrm>
            <a:off x="454980" y="1364941"/>
            <a:ext cx="6846661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dirty="0">
                <a:cs typeface="Arial"/>
              </a:rPr>
              <a:t>Beispiel: Multiplikation von Primzahlen. </a:t>
            </a:r>
          </a:p>
          <a:p>
            <a:endParaRPr lang="de-DE" dirty="0">
              <a:cs typeface="Arial"/>
            </a:endParaRPr>
          </a:p>
          <a:p>
            <a:endParaRPr lang="de-DE" dirty="0">
              <a:cs typeface="Arial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13C7AE71-1D44-22F2-ADB1-F1F0421B94CE}"/>
              </a:ext>
            </a:extLst>
          </p:cNvPr>
          <p:cNvSpPr txBox="1"/>
          <p:nvPr/>
        </p:nvSpPr>
        <p:spPr>
          <a:xfrm>
            <a:off x="733010" y="2099641"/>
            <a:ext cx="2919619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dirty="0">
                <a:cs typeface="Arial"/>
              </a:rPr>
              <a:t>Was ist die größte Primzahl die nachgewiesen werden kann?</a:t>
            </a:r>
          </a:p>
        </p:txBody>
      </p:sp>
      <p:pic>
        <p:nvPicPr>
          <p:cNvPr id="7" name="Grafik 7" descr="Ein Bild, das Tisch enthält.&#10;&#10;Beschreibung automatisch generiert.">
            <a:extLst>
              <a:ext uri="{FF2B5EF4-FFF2-40B4-BE49-F238E27FC236}">
                <a16:creationId xmlns:a16="http://schemas.microsoft.com/office/drawing/2014/main" id="{B03CBC91-4B23-46F8-D123-2BD95F7F71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24" b="83928"/>
          <a:stretch/>
        </p:blipFill>
        <p:spPr>
          <a:xfrm>
            <a:off x="3762455" y="1791531"/>
            <a:ext cx="5090602" cy="836289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76E578C3-8D2A-E5EA-D9C1-D8005DD0B7A2}"/>
              </a:ext>
            </a:extLst>
          </p:cNvPr>
          <p:cNvSpPr txBox="1"/>
          <p:nvPr/>
        </p:nvSpPr>
        <p:spPr>
          <a:xfrm>
            <a:off x="4987635" y="2748867"/>
            <a:ext cx="2200983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b="1" dirty="0">
                <a:solidFill>
                  <a:srgbClr val="FF0000"/>
                </a:solidFill>
                <a:cs typeface="Arial"/>
              </a:rPr>
              <a:t>Multiplikation</a:t>
            </a:r>
          </a:p>
          <a:p>
            <a:endParaRPr lang="de-DE" b="1" dirty="0">
              <a:solidFill>
                <a:srgbClr val="FF0000"/>
              </a:solidFill>
              <a:cs typeface="Arial"/>
            </a:endParaRPr>
          </a:p>
          <a:p>
            <a:r>
              <a:rPr lang="de-DE" b="1" dirty="0">
                <a:solidFill>
                  <a:srgbClr val="FF0000"/>
                </a:solidFill>
                <a:cs typeface="Arial"/>
              </a:rPr>
              <a:t>Rank 1 x Rank 2</a:t>
            </a:r>
          </a:p>
        </p:txBody>
      </p:sp>
    </p:spTree>
    <p:extLst>
      <p:ext uri="{BB962C8B-B14F-4D97-AF65-F5344CB8AC3E}">
        <p14:creationId xmlns:p14="http://schemas.microsoft.com/office/powerpoint/2010/main" val="161567393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69B2AB9-0A03-8D87-83E4-73E593914C5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B3E4023-3B93-7144-AB24-A5387DB88F56}" type="datetime1">
              <a:rPr lang="de-DE" smtClean="0"/>
              <a:t>15.12.2022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FA80A07-8321-F661-ADBB-407A71599A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657B7CB-58CE-C541-849D-632C3B6C9161}" type="slidenum">
              <a:rPr lang="de-DE" smtClean="0"/>
              <a:pPr/>
              <a:t>53</a:t>
            </a:fld>
            <a:endParaRPr lang="de-DE"/>
          </a:p>
          <a:p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47DE0B26-0A78-9AE4-F429-5219B8904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dirty="0"/>
              <a:t>Kryptographie</a:t>
            </a:r>
            <a:endParaRPr lang="de-DE" sz="3600" b="1" dirty="0"/>
          </a:p>
        </p:txBody>
      </p:sp>
      <p:sp>
        <p:nvSpPr>
          <p:cNvPr id="9" name="Datumsplatzhalter 4">
            <a:extLst>
              <a:ext uri="{FF2B5EF4-FFF2-40B4-BE49-F238E27FC236}">
                <a16:creationId xmlns:a16="http://schemas.microsoft.com/office/drawing/2014/main" id="{09050D12-6CC2-DE31-AB49-FC5F7D15FCAB}"/>
              </a:ext>
            </a:extLst>
          </p:cNvPr>
          <p:cNvSpPr txBox="1">
            <a:spLocks/>
          </p:cNvSpPr>
          <p:nvPr/>
        </p:nvSpPr>
        <p:spPr>
          <a:xfrm>
            <a:off x="7958667" y="4785815"/>
            <a:ext cx="956473" cy="3573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457200" rtl="0" eaLnBrk="1" latinLnBrk="0" hangingPunct="1">
              <a:defRPr sz="12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3E4023-3B93-7144-AB24-A5387DB88F56}" type="datetime1">
              <a:rPr lang="de-DE" smtClean="0"/>
              <a:pPr/>
              <a:t>15.12.2022</a:t>
            </a:fld>
            <a:endParaRPr lang="de-DE" dirty="0"/>
          </a:p>
        </p:txBody>
      </p:sp>
      <p:sp>
        <p:nvSpPr>
          <p:cNvPr id="10" name="Foliennummernplatzhalter 5">
            <a:extLst>
              <a:ext uri="{FF2B5EF4-FFF2-40B4-BE49-F238E27FC236}">
                <a16:creationId xmlns:a16="http://schemas.microsoft.com/office/drawing/2014/main" id="{CA55CD7F-3DAB-7E28-7705-C152D59FA03B}"/>
              </a:ext>
            </a:extLst>
          </p:cNvPr>
          <p:cNvSpPr txBox="1">
            <a:spLocks/>
          </p:cNvSpPr>
          <p:nvPr/>
        </p:nvSpPr>
        <p:spPr>
          <a:xfrm>
            <a:off x="7826685" y="4630911"/>
            <a:ext cx="1076359" cy="333916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r" defTabSz="457200" rtl="0" eaLnBrk="1" latinLnBrk="0" hangingPunct="1">
              <a:defRPr sz="12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657B7CB-58CE-C541-849D-632C3B6C9161}" type="slidenum">
              <a:rPr lang="de-DE" smtClean="0"/>
              <a:pPr/>
              <a:t>53</a:t>
            </a:fld>
            <a:endParaRPr lang="de-DE"/>
          </a:p>
          <a:p>
            <a:endParaRPr lang="de-DE" dirty="0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22930B48-5BBF-5D39-C405-033FB19A2FF0}"/>
              </a:ext>
            </a:extLst>
          </p:cNvPr>
          <p:cNvSpPr/>
          <p:nvPr/>
        </p:nvSpPr>
        <p:spPr>
          <a:xfrm>
            <a:off x="3360241" y="1516261"/>
            <a:ext cx="905470" cy="5750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6BF3A2DA-E7C9-C118-9737-540AB5DF7C7B}"/>
              </a:ext>
            </a:extLst>
          </p:cNvPr>
          <p:cNvSpPr txBox="1"/>
          <p:nvPr/>
        </p:nvSpPr>
        <p:spPr>
          <a:xfrm>
            <a:off x="454980" y="1364941"/>
            <a:ext cx="6846661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dirty="0">
                <a:cs typeface="Arial"/>
              </a:rPr>
              <a:t>Beispiel: Multiplikation von Primzahlen. </a:t>
            </a:r>
          </a:p>
          <a:p>
            <a:endParaRPr lang="de-DE" dirty="0">
              <a:cs typeface="Arial"/>
            </a:endParaRPr>
          </a:p>
          <a:p>
            <a:endParaRPr lang="de-DE" dirty="0">
              <a:cs typeface="Arial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13C7AE71-1D44-22F2-ADB1-F1F0421B94CE}"/>
              </a:ext>
            </a:extLst>
          </p:cNvPr>
          <p:cNvSpPr txBox="1"/>
          <p:nvPr/>
        </p:nvSpPr>
        <p:spPr>
          <a:xfrm>
            <a:off x="733010" y="2099641"/>
            <a:ext cx="2919619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dirty="0">
                <a:cs typeface="Arial"/>
              </a:rPr>
              <a:t>Was ist die größte Primzahl die nachgewiesen werden kann?</a:t>
            </a:r>
          </a:p>
        </p:txBody>
      </p:sp>
      <p:pic>
        <p:nvPicPr>
          <p:cNvPr id="7" name="Grafik 7" descr="Ein Bild, das Tisch enthält.&#10;&#10;Beschreibung automatisch generiert.">
            <a:extLst>
              <a:ext uri="{FF2B5EF4-FFF2-40B4-BE49-F238E27FC236}">
                <a16:creationId xmlns:a16="http://schemas.microsoft.com/office/drawing/2014/main" id="{B03CBC91-4B23-46F8-D123-2BD95F7F71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24" b="83928"/>
          <a:stretch/>
        </p:blipFill>
        <p:spPr>
          <a:xfrm>
            <a:off x="3762455" y="1791531"/>
            <a:ext cx="5090602" cy="836289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76E578C3-8D2A-E5EA-D9C1-D8005DD0B7A2}"/>
              </a:ext>
            </a:extLst>
          </p:cNvPr>
          <p:cNvSpPr txBox="1"/>
          <p:nvPr/>
        </p:nvSpPr>
        <p:spPr>
          <a:xfrm>
            <a:off x="4987635" y="2748867"/>
            <a:ext cx="2200983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b="1" dirty="0">
                <a:solidFill>
                  <a:srgbClr val="FF0000"/>
                </a:solidFill>
                <a:cs typeface="Arial"/>
              </a:rPr>
              <a:t>Multiplikation</a:t>
            </a:r>
          </a:p>
          <a:p>
            <a:endParaRPr lang="de-DE" b="1" dirty="0">
              <a:solidFill>
                <a:srgbClr val="FF0000"/>
              </a:solidFill>
              <a:cs typeface="Arial"/>
            </a:endParaRPr>
          </a:p>
          <a:p>
            <a:r>
              <a:rPr lang="de-DE" b="1" dirty="0">
                <a:solidFill>
                  <a:srgbClr val="FF0000"/>
                </a:solidFill>
                <a:cs typeface="Arial"/>
              </a:rPr>
              <a:t>Rank 1 x Rank 2</a:t>
            </a:r>
          </a:p>
        </p:txBody>
      </p:sp>
    </p:spTree>
    <p:extLst>
      <p:ext uri="{BB962C8B-B14F-4D97-AF65-F5344CB8AC3E}">
        <p14:creationId xmlns:p14="http://schemas.microsoft.com/office/powerpoint/2010/main" val="313290387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69B2AB9-0A03-8D87-83E4-73E593914C5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B3E4023-3B93-7144-AB24-A5387DB88F56}" type="datetime1">
              <a:rPr lang="de-DE" smtClean="0"/>
              <a:t>15.12.2022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FA80A07-8321-F661-ADBB-407A71599A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657B7CB-58CE-C541-849D-632C3B6C9161}" type="slidenum">
              <a:rPr lang="de-DE" smtClean="0"/>
              <a:pPr/>
              <a:t>54</a:t>
            </a:fld>
            <a:endParaRPr lang="de-DE"/>
          </a:p>
          <a:p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47DE0B26-0A78-9AE4-F429-5219B8904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dirty="0"/>
              <a:t>Kryptographie</a:t>
            </a:r>
            <a:endParaRPr lang="de-DE" sz="3600" b="1" dirty="0"/>
          </a:p>
        </p:txBody>
      </p:sp>
      <p:sp>
        <p:nvSpPr>
          <p:cNvPr id="9" name="Datumsplatzhalter 4">
            <a:extLst>
              <a:ext uri="{FF2B5EF4-FFF2-40B4-BE49-F238E27FC236}">
                <a16:creationId xmlns:a16="http://schemas.microsoft.com/office/drawing/2014/main" id="{09050D12-6CC2-DE31-AB49-FC5F7D15FCAB}"/>
              </a:ext>
            </a:extLst>
          </p:cNvPr>
          <p:cNvSpPr txBox="1">
            <a:spLocks/>
          </p:cNvSpPr>
          <p:nvPr/>
        </p:nvSpPr>
        <p:spPr>
          <a:xfrm>
            <a:off x="7958667" y="4785815"/>
            <a:ext cx="956473" cy="3573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457200" rtl="0" eaLnBrk="1" latinLnBrk="0" hangingPunct="1">
              <a:defRPr sz="12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3E4023-3B93-7144-AB24-A5387DB88F56}" type="datetime1">
              <a:rPr lang="de-DE" smtClean="0"/>
              <a:pPr/>
              <a:t>15.12.2022</a:t>
            </a:fld>
            <a:endParaRPr lang="de-DE" dirty="0"/>
          </a:p>
        </p:txBody>
      </p:sp>
      <p:sp>
        <p:nvSpPr>
          <p:cNvPr id="10" name="Foliennummernplatzhalter 5">
            <a:extLst>
              <a:ext uri="{FF2B5EF4-FFF2-40B4-BE49-F238E27FC236}">
                <a16:creationId xmlns:a16="http://schemas.microsoft.com/office/drawing/2014/main" id="{CA55CD7F-3DAB-7E28-7705-C152D59FA03B}"/>
              </a:ext>
            </a:extLst>
          </p:cNvPr>
          <p:cNvSpPr txBox="1">
            <a:spLocks/>
          </p:cNvSpPr>
          <p:nvPr/>
        </p:nvSpPr>
        <p:spPr>
          <a:xfrm>
            <a:off x="7826685" y="4630911"/>
            <a:ext cx="1076359" cy="333916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r" defTabSz="457200" rtl="0" eaLnBrk="1" latinLnBrk="0" hangingPunct="1">
              <a:defRPr sz="12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657B7CB-58CE-C541-849D-632C3B6C9161}" type="slidenum">
              <a:rPr lang="de-DE" smtClean="0"/>
              <a:pPr/>
              <a:t>54</a:t>
            </a:fld>
            <a:endParaRPr lang="de-DE"/>
          </a:p>
          <a:p>
            <a:endParaRPr lang="de-DE" dirty="0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22930B48-5BBF-5D39-C405-033FB19A2FF0}"/>
              </a:ext>
            </a:extLst>
          </p:cNvPr>
          <p:cNvSpPr/>
          <p:nvPr/>
        </p:nvSpPr>
        <p:spPr>
          <a:xfrm>
            <a:off x="3360241" y="1516261"/>
            <a:ext cx="905470" cy="5750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6BF3A2DA-E7C9-C118-9737-540AB5DF7C7B}"/>
              </a:ext>
            </a:extLst>
          </p:cNvPr>
          <p:cNvSpPr txBox="1"/>
          <p:nvPr/>
        </p:nvSpPr>
        <p:spPr>
          <a:xfrm>
            <a:off x="454980" y="1364941"/>
            <a:ext cx="6846661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dirty="0">
                <a:cs typeface="Arial"/>
              </a:rPr>
              <a:t>Beispiel: Multiplikation von Primzahlen. </a:t>
            </a:r>
          </a:p>
          <a:p>
            <a:endParaRPr lang="de-DE" dirty="0">
              <a:cs typeface="Arial"/>
            </a:endParaRPr>
          </a:p>
          <a:p>
            <a:endParaRPr lang="de-DE" dirty="0">
              <a:cs typeface="Arial"/>
            </a:endParaRPr>
          </a:p>
        </p:txBody>
      </p:sp>
      <p:pic>
        <p:nvPicPr>
          <p:cNvPr id="11" name="Grafik 18" descr="Ein Bild, das Tisch enthält.&#10;&#10;Beschreibung automatisch generiert.">
            <a:extLst>
              <a:ext uri="{FF2B5EF4-FFF2-40B4-BE49-F238E27FC236}">
                <a16:creationId xmlns:a16="http://schemas.microsoft.com/office/drawing/2014/main" id="{087C43FA-1954-867E-4CA5-05305870C9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78" b="83114"/>
          <a:stretch/>
        </p:blipFill>
        <p:spPr>
          <a:xfrm>
            <a:off x="820780" y="1828478"/>
            <a:ext cx="5760498" cy="461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07898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69B2AB9-0A03-8D87-83E4-73E593914C5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B3E4023-3B93-7144-AB24-A5387DB88F56}" type="datetime1">
              <a:rPr lang="de-DE" smtClean="0"/>
              <a:t>15.12.2022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FA80A07-8321-F661-ADBB-407A71599A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657B7CB-58CE-C541-849D-632C3B6C9161}" type="slidenum">
              <a:rPr lang="de-DE" smtClean="0"/>
              <a:pPr/>
              <a:t>55</a:t>
            </a:fld>
            <a:endParaRPr lang="de-DE"/>
          </a:p>
          <a:p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47DE0B26-0A78-9AE4-F429-5219B8904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dirty="0"/>
              <a:t>Kryptographie</a:t>
            </a:r>
            <a:endParaRPr lang="de-DE" sz="3600" b="1" dirty="0"/>
          </a:p>
        </p:txBody>
      </p:sp>
      <p:sp>
        <p:nvSpPr>
          <p:cNvPr id="9" name="Datumsplatzhalter 4">
            <a:extLst>
              <a:ext uri="{FF2B5EF4-FFF2-40B4-BE49-F238E27FC236}">
                <a16:creationId xmlns:a16="http://schemas.microsoft.com/office/drawing/2014/main" id="{09050D12-6CC2-DE31-AB49-FC5F7D15FCAB}"/>
              </a:ext>
            </a:extLst>
          </p:cNvPr>
          <p:cNvSpPr txBox="1">
            <a:spLocks/>
          </p:cNvSpPr>
          <p:nvPr/>
        </p:nvSpPr>
        <p:spPr>
          <a:xfrm>
            <a:off x="7958667" y="4785815"/>
            <a:ext cx="956473" cy="3573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457200" rtl="0" eaLnBrk="1" latinLnBrk="0" hangingPunct="1">
              <a:defRPr sz="12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3E4023-3B93-7144-AB24-A5387DB88F56}" type="datetime1">
              <a:rPr lang="de-DE" smtClean="0"/>
              <a:pPr/>
              <a:t>15.12.2022</a:t>
            </a:fld>
            <a:endParaRPr lang="de-DE" dirty="0"/>
          </a:p>
        </p:txBody>
      </p:sp>
      <p:sp>
        <p:nvSpPr>
          <p:cNvPr id="10" name="Foliennummernplatzhalter 5">
            <a:extLst>
              <a:ext uri="{FF2B5EF4-FFF2-40B4-BE49-F238E27FC236}">
                <a16:creationId xmlns:a16="http://schemas.microsoft.com/office/drawing/2014/main" id="{CA55CD7F-3DAB-7E28-7705-C152D59FA03B}"/>
              </a:ext>
            </a:extLst>
          </p:cNvPr>
          <p:cNvSpPr txBox="1">
            <a:spLocks/>
          </p:cNvSpPr>
          <p:nvPr/>
        </p:nvSpPr>
        <p:spPr>
          <a:xfrm>
            <a:off x="7826685" y="4630911"/>
            <a:ext cx="1076359" cy="333916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r" defTabSz="457200" rtl="0" eaLnBrk="1" latinLnBrk="0" hangingPunct="1">
              <a:defRPr sz="12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657B7CB-58CE-C541-849D-632C3B6C9161}" type="slidenum">
              <a:rPr lang="de-DE" smtClean="0"/>
              <a:pPr/>
              <a:t>55</a:t>
            </a:fld>
            <a:endParaRPr lang="de-DE"/>
          </a:p>
          <a:p>
            <a:endParaRPr lang="de-DE" dirty="0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22930B48-5BBF-5D39-C405-033FB19A2FF0}"/>
              </a:ext>
            </a:extLst>
          </p:cNvPr>
          <p:cNvSpPr/>
          <p:nvPr/>
        </p:nvSpPr>
        <p:spPr>
          <a:xfrm>
            <a:off x="3360241" y="1516261"/>
            <a:ext cx="905470" cy="5750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6BF3A2DA-E7C9-C118-9737-540AB5DF7C7B}"/>
              </a:ext>
            </a:extLst>
          </p:cNvPr>
          <p:cNvSpPr txBox="1"/>
          <p:nvPr/>
        </p:nvSpPr>
        <p:spPr>
          <a:xfrm>
            <a:off x="454980" y="1364941"/>
            <a:ext cx="6846661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dirty="0">
                <a:cs typeface="Arial"/>
              </a:rPr>
              <a:t>Beispiel: Multiplikation von Primzahlen. </a:t>
            </a:r>
          </a:p>
          <a:p>
            <a:endParaRPr lang="de-DE" dirty="0">
              <a:cs typeface="Arial"/>
            </a:endParaRPr>
          </a:p>
          <a:p>
            <a:endParaRPr lang="de-DE" dirty="0">
              <a:cs typeface="Arial"/>
            </a:endParaRPr>
          </a:p>
        </p:txBody>
      </p:sp>
      <p:pic>
        <p:nvPicPr>
          <p:cNvPr id="11" name="Grafik 18" descr="Ein Bild, das Tisch enthält.&#10;&#10;Beschreibung automatisch generiert.">
            <a:extLst>
              <a:ext uri="{FF2B5EF4-FFF2-40B4-BE49-F238E27FC236}">
                <a16:creationId xmlns:a16="http://schemas.microsoft.com/office/drawing/2014/main" id="{087C43FA-1954-867E-4CA5-05305870C9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8944" b="83031"/>
          <a:stretch/>
        </p:blipFill>
        <p:spPr>
          <a:xfrm>
            <a:off x="820780" y="1828478"/>
            <a:ext cx="2938765" cy="463737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DD055633-C1AB-FEF1-0CDD-267B5CA6EAE0}"/>
              </a:ext>
            </a:extLst>
          </p:cNvPr>
          <p:cNvSpPr txBox="1"/>
          <p:nvPr/>
        </p:nvSpPr>
        <p:spPr>
          <a:xfrm>
            <a:off x="972000" y="2569500"/>
            <a:ext cx="6362999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dirty="0">
                <a:latin typeface="Cambria"/>
                <a:ea typeface="Cambria"/>
                <a:cs typeface="Arial"/>
              </a:rPr>
              <a:t>v o  r    l    e    s    u    n   g     _      !</a:t>
            </a:r>
          </a:p>
          <a:p>
            <a:r>
              <a:rPr lang="de-DE" dirty="0">
                <a:latin typeface="Cambria"/>
                <a:ea typeface="Cambria"/>
                <a:cs typeface="Arial"/>
              </a:rPr>
              <a:t>5 8 12 15 87 55 21 32 73  52  44           11           13             β </a:t>
            </a:r>
            <a:endParaRPr lang="de-DE" dirty="0"/>
          </a:p>
          <a:p>
            <a:endParaRPr lang="de-DE" dirty="0">
              <a:latin typeface="Cambria"/>
              <a:ea typeface="Cambria"/>
              <a:cs typeface="Arial"/>
            </a:endParaRPr>
          </a:p>
        </p:txBody>
      </p:sp>
      <p:sp>
        <p:nvSpPr>
          <p:cNvPr id="4" name="Multiplikationszeichen 3">
            <a:extLst>
              <a:ext uri="{FF2B5EF4-FFF2-40B4-BE49-F238E27FC236}">
                <a16:creationId xmlns:a16="http://schemas.microsoft.com/office/drawing/2014/main" id="{9256670F-EE6E-8025-F326-79092FD4D58F}"/>
              </a:ext>
            </a:extLst>
          </p:cNvPr>
          <p:cNvSpPr/>
          <p:nvPr/>
        </p:nvSpPr>
        <p:spPr>
          <a:xfrm>
            <a:off x="4316175" y="2846925"/>
            <a:ext cx="365400" cy="365400"/>
          </a:xfrm>
          <a:prstGeom prst="mathMultiply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Multiplikationszeichen 6">
            <a:extLst>
              <a:ext uri="{FF2B5EF4-FFF2-40B4-BE49-F238E27FC236}">
                <a16:creationId xmlns:a16="http://schemas.microsoft.com/office/drawing/2014/main" id="{16033756-8B11-243A-09CF-1866666A544F}"/>
              </a:ext>
            </a:extLst>
          </p:cNvPr>
          <p:cNvSpPr/>
          <p:nvPr/>
        </p:nvSpPr>
        <p:spPr>
          <a:xfrm>
            <a:off x="5099174" y="2846925"/>
            <a:ext cx="365400" cy="365400"/>
          </a:xfrm>
          <a:prstGeom prst="mathMultiply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Gleich 7">
            <a:extLst>
              <a:ext uri="{FF2B5EF4-FFF2-40B4-BE49-F238E27FC236}">
                <a16:creationId xmlns:a16="http://schemas.microsoft.com/office/drawing/2014/main" id="{80F71450-C6DC-CA45-F02A-2224B64CA11D}"/>
              </a:ext>
            </a:extLst>
          </p:cNvPr>
          <p:cNvSpPr/>
          <p:nvPr/>
        </p:nvSpPr>
        <p:spPr>
          <a:xfrm>
            <a:off x="5993550" y="2845800"/>
            <a:ext cx="347400" cy="347400"/>
          </a:xfrm>
          <a:prstGeom prst="mathEqual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431275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69B2AB9-0A03-8D87-83E4-73E593914C5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B3E4023-3B93-7144-AB24-A5387DB88F56}" type="datetime1">
              <a:rPr lang="de-DE" smtClean="0"/>
              <a:t>15.12.2022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FA80A07-8321-F661-ADBB-407A71599A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657B7CB-58CE-C541-849D-632C3B6C9161}" type="slidenum">
              <a:rPr lang="de-DE" smtClean="0"/>
              <a:pPr/>
              <a:t>56</a:t>
            </a:fld>
            <a:endParaRPr lang="de-DE"/>
          </a:p>
          <a:p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47DE0B26-0A78-9AE4-F429-5219B8904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dirty="0"/>
              <a:t>Kryptographie</a:t>
            </a:r>
            <a:endParaRPr lang="de-DE" sz="3600" b="1" dirty="0"/>
          </a:p>
        </p:txBody>
      </p:sp>
      <p:sp>
        <p:nvSpPr>
          <p:cNvPr id="9" name="Datumsplatzhalter 4">
            <a:extLst>
              <a:ext uri="{FF2B5EF4-FFF2-40B4-BE49-F238E27FC236}">
                <a16:creationId xmlns:a16="http://schemas.microsoft.com/office/drawing/2014/main" id="{09050D12-6CC2-DE31-AB49-FC5F7D15FCAB}"/>
              </a:ext>
            </a:extLst>
          </p:cNvPr>
          <p:cNvSpPr txBox="1">
            <a:spLocks/>
          </p:cNvSpPr>
          <p:nvPr/>
        </p:nvSpPr>
        <p:spPr>
          <a:xfrm>
            <a:off x="7958667" y="4785815"/>
            <a:ext cx="956473" cy="3573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457200" rtl="0" eaLnBrk="1" latinLnBrk="0" hangingPunct="1">
              <a:defRPr sz="12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3E4023-3B93-7144-AB24-A5387DB88F56}" type="datetime1">
              <a:rPr lang="de-DE" smtClean="0"/>
              <a:pPr/>
              <a:t>15.12.2022</a:t>
            </a:fld>
            <a:endParaRPr lang="de-DE" dirty="0"/>
          </a:p>
        </p:txBody>
      </p:sp>
      <p:sp>
        <p:nvSpPr>
          <p:cNvPr id="10" name="Foliennummernplatzhalter 5">
            <a:extLst>
              <a:ext uri="{FF2B5EF4-FFF2-40B4-BE49-F238E27FC236}">
                <a16:creationId xmlns:a16="http://schemas.microsoft.com/office/drawing/2014/main" id="{CA55CD7F-3DAB-7E28-7705-C152D59FA03B}"/>
              </a:ext>
            </a:extLst>
          </p:cNvPr>
          <p:cNvSpPr txBox="1">
            <a:spLocks/>
          </p:cNvSpPr>
          <p:nvPr/>
        </p:nvSpPr>
        <p:spPr>
          <a:xfrm>
            <a:off x="7826685" y="4630911"/>
            <a:ext cx="1076359" cy="333916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r" defTabSz="457200" rtl="0" eaLnBrk="1" latinLnBrk="0" hangingPunct="1">
              <a:defRPr sz="12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657B7CB-58CE-C541-849D-632C3B6C9161}" type="slidenum">
              <a:rPr lang="de-DE" smtClean="0"/>
              <a:pPr/>
              <a:t>56</a:t>
            </a:fld>
            <a:endParaRPr lang="de-DE"/>
          </a:p>
          <a:p>
            <a:endParaRPr lang="de-DE" dirty="0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22930B48-5BBF-5D39-C405-033FB19A2FF0}"/>
              </a:ext>
            </a:extLst>
          </p:cNvPr>
          <p:cNvSpPr/>
          <p:nvPr/>
        </p:nvSpPr>
        <p:spPr>
          <a:xfrm>
            <a:off x="3360241" y="1516261"/>
            <a:ext cx="905470" cy="5750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6BF3A2DA-E7C9-C118-9737-540AB5DF7C7B}"/>
              </a:ext>
            </a:extLst>
          </p:cNvPr>
          <p:cNvSpPr txBox="1"/>
          <p:nvPr/>
        </p:nvSpPr>
        <p:spPr>
          <a:xfrm>
            <a:off x="454980" y="1364941"/>
            <a:ext cx="6846661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dirty="0">
                <a:cs typeface="Arial"/>
              </a:rPr>
              <a:t>Beispiel: Multiplikation von Primzahlen. </a:t>
            </a:r>
          </a:p>
          <a:p>
            <a:endParaRPr lang="de-DE" dirty="0">
              <a:cs typeface="Arial"/>
            </a:endParaRPr>
          </a:p>
          <a:p>
            <a:endParaRPr lang="de-DE" dirty="0">
              <a:cs typeface="Arial"/>
            </a:endParaRPr>
          </a:p>
        </p:txBody>
      </p:sp>
      <p:pic>
        <p:nvPicPr>
          <p:cNvPr id="11" name="Grafik 18" descr="Ein Bild, das Tisch enthält.&#10;&#10;Beschreibung automatisch generiert.">
            <a:extLst>
              <a:ext uri="{FF2B5EF4-FFF2-40B4-BE49-F238E27FC236}">
                <a16:creationId xmlns:a16="http://schemas.microsoft.com/office/drawing/2014/main" id="{087C43FA-1954-867E-4CA5-05305870C9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8944" b="83031"/>
          <a:stretch/>
        </p:blipFill>
        <p:spPr>
          <a:xfrm>
            <a:off x="820780" y="1828478"/>
            <a:ext cx="2938765" cy="463737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DD055633-C1AB-FEF1-0CDD-267B5CA6EAE0}"/>
              </a:ext>
            </a:extLst>
          </p:cNvPr>
          <p:cNvSpPr txBox="1"/>
          <p:nvPr/>
        </p:nvSpPr>
        <p:spPr>
          <a:xfrm>
            <a:off x="972000" y="2569500"/>
            <a:ext cx="6362999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dirty="0">
                <a:latin typeface="Cambria"/>
                <a:ea typeface="Cambria"/>
                <a:cs typeface="Arial"/>
              </a:rPr>
              <a:t>v o  r    l    e    s    u    n   g     _      !</a:t>
            </a:r>
          </a:p>
          <a:p>
            <a:r>
              <a:rPr lang="de-DE" dirty="0">
                <a:latin typeface="Cambria"/>
                <a:ea typeface="Cambria"/>
                <a:cs typeface="Arial"/>
              </a:rPr>
              <a:t>5 8 12 15 87 55 21 32 73  52  44           11           13             β </a:t>
            </a:r>
            <a:endParaRPr lang="de-DE" dirty="0"/>
          </a:p>
          <a:p>
            <a:endParaRPr lang="de-DE" dirty="0">
              <a:latin typeface="Cambria"/>
              <a:ea typeface="Cambria"/>
              <a:cs typeface="Arial"/>
            </a:endParaRPr>
          </a:p>
        </p:txBody>
      </p:sp>
      <p:sp>
        <p:nvSpPr>
          <p:cNvPr id="4" name="Multiplikationszeichen 3">
            <a:extLst>
              <a:ext uri="{FF2B5EF4-FFF2-40B4-BE49-F238E27FC236}">
                <a16:creationId xmlns:a16="http://schemas.microsoft.com/office/drawing/2014/main" id="{9256670F-EE6E-8025-F326-79092FD4D58F}"/>
              </a:ext>
            </a:extLst>
          </p:cNvPr>
          <p:cNvSpPr/>
          <p:nvPr/>
        </p:nvSpPr>
        <p:spPr>
          <a:xfrm>
            <a:off x="4316175" y="2846925"/>
            <a:ext cx="365400" cy="365400"/>
          </a:xfrm>
          <a:prstGeom prst="mathMultiply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Multiplikationszeichen 6">
            <a:extLst>
              <a:ext uri="{FF2B5EF4-FFF2-40B4-BE49-F238E27FC236}">
                <a16:creationId xmlns:a16="http://schemas.microsoft.com/office/drawing/2014/main" id="{16033756-8B11-243A-09CF-1866666A544F}"/>
              </a:ext>
            </a:extLst>
          </p:cNvPr>
          <p:cNvSpPr/>
          <p:nvPr/>
        </p:nvSpPr>
        <p:spPr>
          <a:xfrm>
            <a:off x="5099174" y="2846925"/>
            <a:ext cx="365400" cy="365400"/>
          </a:xfrm>
          <a:prstGeom prst="mathMultiply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Gleich 7">
            <a:extLst>
              <a:ext uri="{FF2B5EF4-FFF2-40B4-BE49-F238E27FC236}">
                <a16:creationId xmlns:a16="http://schemas.microsoft.com/office/drawing/2014/main" id="{80F71450-C6DC-CA45-F02A-2224B64CA11D}"/>
              </a:ext>
            </a:extLst>
          </p:cNvPr>
          <p:cNvSpPr/>
          <p:nvPr/>
        </p:nvSpPr>
        <p:spPr>
          <a:xfrm>
            <a:off x="5993550" y="2845800"/>
            <a:ext cx="347400" cy="347400"/>
          </a:xfrm>
          <a:prstGeom prst="mathEqual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pic>
        <p:nvPicPr>
          <p:cNvPr id="12" name="Grafik 13" descr="Umschlag öffnen mit einfarbiger Füllung">
            <a:extLst>
              <a:ext uri="{FF2B5EF4-FFF2-40B4-BE49-F238E27FC236}">
                <a16:creationId xmlns:a16="http://schemas.microsoft.com/office/drawing/2014/main" id="{4163FC69-BCD4-5B30-4332-9CE86BE56F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77800" y="252855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67180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69B2AB9-0A03-8D87-83E4-73E593914C5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B3E4023-3B93-7144-AB24-A5387DB88F56}" type="datetime1">
              <a:rPr lang="de-DE" smtClean="0"/>
              <a:t>15.12.2022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FA80A07-8321-F661-ADBB-407A71599A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657B7CB-58CE-C541-849D-632C3B6C9161}" type="slidenum">
              <a:rPr lang="de-DE" smtClean="0"/>
              <a:pPr/>
              <a:t>57</a:t>
            </a:fld>
            <a:endParaRPr lang="de-DE"/>
          </a:p>
          <a:p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47DE0B26-0A78-9AE4-F429-5219B8904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dirty="0"/>
              <a:t>Kryptographie</a:t>
            </a:r>
            <a:endParaRPr lang="de-DE" sz="3600" b="1" dirty="0"/>
          </a:p>
        </p:txBody>
      </p:sp>
      <p:sp>
        <p:nvSpPr>
          <p:cNvPr id="9" name="Datumsplatzhalter 4">
            <a:extLst>
              <a:ext uri="{FF2B5EF4-FFF2-40B4-BE49-F238E27FC236}">
                <a16:creationId xmlns:a16="http://schemas.microsoft.com/office/drawing/2014/main" id="{09050D12-6CC2-DE31-AB49-FC5F7D15FCAB}"/>
              </a:ext>
            </a:extLst>
          </p:cNvPr>
          <p:cNvSpPr txBox="1">
            <a:spLocks/>
          </p:cNvSpPr>
          <p:nvPr/>
        </p:nvSpPr>
        <p:spPr>
          <a:xfrm>
            <a:off x="7958667" y="4785815"/>
            <a:ext cx="956473" cy="3573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457200" rtl="0" eaLnBrk="1" latinLnBrk="0" hangingPunct="1">
              <a:defRPr sz="12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3E4023-3B93-7144-AB24-A5387DB88F56}" type="datetime1">
              <a:rPr lang="de-DE" smtClean="0"/>
              <a:pPr/>
              <a:t>15.12.2022</a:t>
            </a:fld>
            <a:endParaRPr lang="de-DE" dirty="0"/>
          </a:p>
        </p:txBody>
      </p:sp>
      <p:sp>
        <p:nvSpPr>
          <p:cNvPr id="10" name="Foliennummernplatzhalter 5">
            <a:extLst>
              <a:ext uri="{FF2B5EF4-FFF2-40B4-BE49-F238E27FC236}">
                <a16:creationId xmlns:a16="http://schemas.microsoft.com/office/drawing/2014/main" id="{CA55CD7F-3DAB-7E28-7705-C152D59FA03B}"/>
              </a:ext>
            </a:extLst>
          </p:cNvPr>
          <p:cNvSpPr txBox="1">
            <a:spLocks/>
          </p:cNvSpPr>
          <p:nvPr/>
        </p:nvSpPr>
        <p:spPr>
          <a:xfrm>
            <a:off x="7826685" y="4630911"/>
            <a:ext cx="1076359" cy="333916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r" defTabSz="457200" rtl="0" eaLnBrk="1" latinLnBrk="0" hangingPunct="1">
              <a:defRPr sz="12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657B7CB-58CE-C541-849D-632C3B6C9161}" type="slidenum">
              <a:rPr lang="de-DE" smtClean="0"/>
              <a:pPr/>
              <a:t>57</a:t>
            </a:fld>
            <a:endParaRPr lang="de-DE"/>
          </a:p>
          <a:p>
            <a:endParaRPr lang="de-DE" dirty="0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22930B48-5BBF-5D39-C405-033FB19A2FF0}"/>
              </a:ext>
            </a:extLst>
          </p:cNvPr>
          <p:cNvSpPr/>
          <p:nvPr/>
        </p:nvSpPr>
        <p:spPr>
          <a:xfrm>
            <a:off x="3360241" y="1516261"/>
            <a:ext cx="905470" cy="5750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6BF3A2DA-E7C9-C118-9737-540AB5DF7C7B}"/>
              </a:ext>
            </a:extLst>
          </p:cNvPr>
          <p:cNvSpPr txBox="1"/>
          <p:nvPr/>
        </p:nvSpPr>
        <p:spPr>
          <a:xfrm>
            <a:off x="454980" y="1364941"/>
            <a:ext cx="6846661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dirty="0">
                <a:cs typeface="Arial"/>
              </a:rPr>
              <a:t>Beispiel: Multiplikation von Primzahlen. </a:t>
            </a:r>
          </a:p>
          <a:p>
            <a:endParaRPr lang="de-DE" dirty="0">
              <a:cs typeface="Arial"/>
            </a:endParaRPr>
          </a:p>
          <a:p>
            <a:endParaRPr lang="de-DE" dirty="0">
              <a:cs typeface="Arial"/>
            </a:endParaRPr>
          </a:p>
        </p:txBody>
      </p:sp>
      <p:pic>
        <p:nvPicPr>
          <p:cNvPr id="11" name="Grafik 18" descr="Ein Bild, das Tisch enthält.&#10;&#10;Beschreibung automatisch generiert.">
            <a:extLst>
              <a:ext uri="{FF2B5EF4-FFF2-40B4-BE49-F238E27FC236}">
                <a16:creationId xmlns:a16="http://schemas.microsoft.com/office/drawing/2014/main" id="{087C43FA-1954-867E-4CA5-05305870C9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8944" b="83031"/>
          <a:stretch/>
        </p:blipFill>
        <p:spPr>
          <a:xfrm>
            <a:off x="820780" y="1828478"/>
            <a:ext cx="2938765" cy="463737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DD055633-C1AB-FEF1-0CDD-267B5CA6EAE0}"/>
              </a:ext>
            </a:extLst>
          </p:cNvPr>
          <p:cNvSpPr txBox="1"/>
          <p:nvPr/>
        </p:nvSpPr>
        <p:spPr>
          <a:xfrm>
            <a:off x="972000" y="2569500"/>
            <a:ext cx="6362999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dirty="0">
                <a:latin typeface="Cambria"/>
                <a:ea typeface="Cambria"/>
                <a:cs typeface="Arial"/>
              </a:rPr>
              <a:t>v o  r    l    e    s    u    n   g     _      !</a:t>
            </a:r>
          </a:p>
          <a:p>
            <a:r>
              <a:rPr lang="de-DE" dirty="0">
                <a:latin typeface="Cambria"/>
                <a:ea typeface="Cambria"/>
                <a:cs typeface="Arial"/>
              </a:rPr>
              <a:t>5 8 12 15 87 55 21 32 73  52  44           11           13             β </a:t>
            </a:r>
            <a:endParaRPr lang="de-DE" dirty="0"/>
          </a:p>
          <a:p>
            <a:endParaRPr lang="de-DE" dirty="0">
              <a:latin typeface="Cambria"/>
              <a:ea typeface="Cambria"/>
              <a:cs typeface="Arial"/>
            </a:endParaRPr>
          </a:p>
        </p:txBody>
      </p:sp>
      <p:sp>
        <p:nvSpPr>
          <p:cNvPr id="4" name="Multiplikationszeichen 3">
            <a:extLst>
              <a:ext uri="{FF2B5EF4-FFF2-40B4-BE49-F238E27FC236}">
                <a16:creationId xmlns:a16="http://schemas.microsoft.com/office/drawing/2014/main" id="{9256670F-EE6E-8025-F326-79092FD4D58F}"/>
              </a:ext>
            </a:extLst>
          </p:cNvPr>
          <p:cNvSpPr/>
          <p:nvPr/>
        </p:nvSpPr>
        <p:spPr>
          <a:xfrm>
            <a:off x="4316175" y="2846925"/>
            <a:ext cx="365400" cy="365400"/>
          </a:xfrm>
          <a:prstGeom prst="mathMultiply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Multiplikationszeichen 6">
            <a:extLst>
              <a:ext uri="{FF2B5EF4-FFF2-40B4-BE49-F238E27FC236}">
                <a16:creationId xmlns:a16="http://schemas.microsoft.com/office/drawing/2014/main" id="{16033756-8B11-243A-09CF-1866666A544F}"/>
              </a:ext>
            </a:extLst>
          </p:cNvPr>
          <p:cNvSpPr/>
          <p:nvPr/>
        </p:nvSpPr>
        <p:spPr>
          <a:xfrm>
            <a:off x="5099174" y="2846925"/>
            <a:ext cx="365400" cy="365400"/>
          </a:xfrm>
          <a:prstGeom prst="mathMultiply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Gleich 7">
            <a:extLst>
              <a:ext uri="{FF2B5EF4-FFF2-40B4-BE49-F238E27FC236}">
                <a16:creationId xmlns:a16="http://schemas.microsoft.com/office/drawing/2014/main" id="{80F71450-C6DC-CA45-F02A-2224B64CA11D}"/>
              </a:ext>
            </a:extLst>
          </p:cNvPr>
          <p:cNvSpPr/>
          <p:nvPr/>
        </p:nvSpPr>
        <p:spPr>
          <a:xfrm>
            <a:off x="5993550" y="2845800"/>
            <a:ext cx="347400" cy="347400"/>
          </a:xfrm>
          <a:prstGeom prst="mathEqual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pic>
        <p:nvPicPr>
          <p:cNvPr id="12" name="Grafik 13" descr="Umschlag öffnen mit einfarbiger Füllung">
            <a:extLst>
              <a:ext uri="{FF2B5EF4-FFF2-40B4-BE49-F238E27FC236}">
                <a16:creationId xmlns:a16="http://schemas.microsoft.com/office/drawing/2014/main" id="{4163FC69-BCD4-5B30-4332-9CE86BE56F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77800" y="2528550"/>
            <a:ext cx="914400" cy="914400"/>
          </a:xfrm>
          <a:prstGeom prst="rect">
            <a:avLst/>
          </a:prstGeom>
        </p:spPr>
      </p:pic>
      <p:sp>
        <p:nvSpPr>
          <p:cNvPr id="14" name="Geschweifte Klammer rechts 13">
            <a:extLst>
              <a:ext uri="{FF2B5EF4-FFF2-40B4-BE49-F238E27FC236}">
                <a16:creationId xmlns:a16="http://schemas.microsoft.com/office/drawing/2014/main" id="{D40E5802-BBE9-6CC9-4D83-31605D025DAB}"/>
              </a:ext>
            </a:extLst>
          </p:cNvPr>
          <p:cNvSpPr/>
          <p:nvPr/>
        </p:nvSpPr>
        <p:spPr>
          <a:xfrm rot="5400000">
            <a:off x="5124276" y="2632050"/>
            <a:ext cx="209448" cy="1238400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942A52FE-6C36-BE3D-D0EB-CA8ADEAA5B24}"/>
              </a:ext>
            </a:extLst>
          </p:cNvPr>
          <p:cNvSpPr txBox="1"/>
          <p:nvPr/>
        </p:nvSpPr>
        <p:spPr>
          <a:xfrm>
            <a:off x="4950000" y="3442499"/>
            <a:ext cx="21419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dirty="0">
                <a:latin typeface="Cambria"/>
                <a:ea typeface="Cambria"/>
                <a:cs typeface="Arial"/>
              </a:rPr>
              <a:t>143</a:t>
            </a:r>
            <a:endParaRPr lang="de-DE" dirty="0">
              <a:latin typeface="Cambria"/>
              <a:ea typeface="Cambria"/>
            </a:endParaRPr>
          </a:p>
        </p:txBody>
      </p:sp>
      <p:cxnSp>
        <p:nvCxnSpPr>
          <p:cNvPr id="16" name="Verbinder: gewinkelt 15">
            <a:extLst>
              <a:ext uri="{FF2B5EF4-FFF2-40B4-BE49-F238E27FC236}">
                <a16:creationId xmlns:a16="http://schemas.microsoft.com/office/drawing/2014/main" id="{6D4200C7-CDD1-546A-42CF-09EF05A580F2}"/>
              </a:ext>
            </a:extLst>
          </p:cNvPr>
          <p:cNvCxnSpPr/>
          <p:nvPr/>
        </p:nvCxnSpPr>
        <p:spPr>
          <a:xfrm flipV="1">
            <a:off x="5498550" y="3337200"/>
            <a:ext cx="1427400" cy="300600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532704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69B2AB9-0A03-8D87-83E4-73E593914C5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B3E4023-3B93-7144-AB24-A5387DB88F56}" type="datetime1">
              <a:rPr lang="de-DE" smtClean="0"/>
              <a:t>15.12.2022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FA80A07-8321-F661-ADBB-407A71599A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657B7CB-58CE-C541-849D-632C3B6C9161}" type="slidenum">
              <a:rPr lang="de-DE" smtClean="0"/>
              <a:pPr/>
              <a:t>58</a:t>
            </a:fld>
            <a:endParaRPr lang="de-DE"/>
          </a:p>
          <a:p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47DE0B26-0A78-9AE4-F429-5219B8904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dirty="0"/>
              <a:t>Kryptographie</a:t>
            </a:r>
            <a:endParaRPr lang="de-DE" sz="3600" b="1" dirty="0"/>
          </a:p>
        </p:txBody>
      </p:sp>
      <p:sp>
        <p:nvSpPr>
          <p:cNvPr id="9" name="Datumsplatzhalter 4">
            <a:extLst>
              <a:ext uri="{FF2B5EF4-FFF2-40B4-BE49-F238E27FC236}">
                <a16:creationId xmlns:a16="http://schemas.microsoft.com/office/drawing/2014/main" id="{09050D12-6CC2-DE31-AB49-FC5F7D15FCAB}"/>
              </a:ext>
            </a:extLst>
          </p:cNvPr>
          <p:cNvSpPr txBox="1">
            <a:spLocks/>
          </p:cNvSpPr>
          <p:nvPr/>
        </p:nvSpPr>
        <p:spPr>
          <a:xfrm>
            <a:off x="7958667" y="4785815"/>
            <a:ext cx="956473" cy="3573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457200" rtl="0" eaLnBrk="1" latinLnBrk="0" hangingPunct="1">
              <a:defRPr sz="12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3E4023-3B93-7144-AB24-A5387DB88F56}" type="datetime1">
              <a:rPr lang="de-DE" smtClean="0"/>
              <a:pPr/>
              <a:t>15.12.2022</a:t>
            </a:fld>
            <a:endParaRPr lang="de-DE" dirty="0"/>
          </a:p>
        </p:txBody>
      </p:sp>
      <p:sp>
        <p:nvSpPr>
          <p:cNvPr id="10" name="Foliennummernplatzhalter 5">
            <a:extLst>
              <a:ext uri="{FF2B5EF4-FFF2-40B4-BE49-F238E27FC236}">
                <a16:creationId xmlns:a16="http://schemas.microsoft.com/office/drawing/2014/main" id="{CA55CD7F-3DAB-7E28-7705-C152D59FA03B}"/>
              </a:ext>
            </a:extLst>
          </p:cNvPr>
          <p:cNvSpPr txBox="1">
            <a:spLocks/>
          </p:cNvSpPr>
          <p:nvPr/>
        </p:nvSpPr>
        <p:spPr>
          <a:xfrm>
            <a:off x="7826685" y="4630911"/>
            <a:ext cx="1076359" cy="333916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r" defTabSz="457200" rtl="0" eaLnBrk="1" latinLnBrk="0" hangingPunct="1">
              <a:defRPr sz="12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657B7CB-58CE-C541-849D-632C3B6C9161}" type="slidenum">
              <a:rPr lang="de-DE" smtClean="0"/>
              <a:pPr/>
              <a:t>58</a:t>
            </a:fld>
            <a:endParaRPr lang="de-DE"/>
          </a:p>
          <a:p>
            <a:endParaRPr lang="de-DE" dirty="0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22930B48-5BBF-5D39-C405-033FB19A2FF0}"/>
              </a:ext>
            </a:extLst>
          </p:cNvPr>
          <p:cNvSpPr/>
          <p:nvPr/>
        </p:nvSpPr>
        <p:spPr>
          <a:xfrm>
            <a:off x="3360241" y="1516261"/>
            <a:ext cx="905470" cy="5750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6BF3A2DA-E7C9-C118-9737-540AB5DF7C7B}"/>
              </a:ext>
            </a:extLst>
          </p:cNvPr>
          <p:cNvSpPr txBox="1"/>
          <p:nvPr/>
        </p:nvSpPr>
        <p:spPr>
          <a:xfrm>
            <a:off x="454980" y="1364941"/>
            <a:ext cx="6846661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dirty="0">
                <a:cs typeface="Arial"/>
              </a:rPr>
              <a:t>Beispiel: Multiplikation von Primzahlen. </a:t>
            </a:r>
          </a:p>
          <a:p>
            <a:endParaRPr lang="de-DE" dirty="0">
              <a:cs typeface="Arial"/>
            </a:endParaRPr>
          </a:p>
          <a:p>
            <a:endParaRPr lang="de-DE" dirty="0">
              <a:cs typeface="Arial"/>
            </a:endParaRPr>
          </a:p>
        </p:txBody>
      </p:sp>
      <p:pic>
        <p:nvPicPr>
          <p:cNvPr id="11" name="Grafik 18" descr="Ein Bild, das Tisch enthält.&#10;&#10;Beschreibung automatisch generiert.">
            <a:extLst>
              <a:ext uri="{FF2B5EF4-FFF2-40B4-BE49-F238E27FC236}">
                <a16:creationId xmlns:a16="http://schemas.microsoft.com/office/drawing/2014/main" id="{087C43FA-1954-867E-4CA5-05305870C9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8944" b="83031"/>
          <a:stretch/>
        </p:blipFill>
        <p:spPr>
          <a:xfrm>
            <a:off x="820780" y="1828478"/>
            <a:ext cx="2938765" cy="463737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DD055633-C1AB-FEF1-0CDD-267B5CA6EAE0}"/>
              </a:ext>
            </a:extLst>
          </p:cNvPr>
          <p:cNvSpPr txBox="1"/>
          <p:nvPr/>
        </p:nvSpPr>
        <p:spPr>
          <a:xfrm>
            <a:off x="972000" y="2569500"/>
            <a:ext cx="6362999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dirty="0">
                <a:latin typeface="Cambria"/>
                <a:ea typeface="Cambria"/>
                <a:cs typeface="Arial"/>
              </a:rPr>
              <a:t>v o  r    l    e    s    u    n   g     _      !</a:t>
            </a:r>
          </a:p>
          <a:p>
            <a:r>
              <a:rPr lang="de-DE" dirty="0">
                <a:latin typeface="Cambria"/>
                <a:ea typeface="Cambria"/>
                <a:cs typeface="Arial"/>
              </a:rPr>
              <a:t>5 8 12 15 87 55 21 32 73  52  44           11           13             β </a:t>
            </a:r>
            <a:endParaRPr lang="de-DE" dirty="0"/>
          </a:p>
          <a:p>
            <a:endParaRPr lang="de-DE" dirty="0">
              <a:latin typeface="Cambria"/>
              <a:ea typeface="Cambria"/>
              <a:cs typeface="Arial"/>
            </a:endParaRPr>
          </a:p>
        </p:txBody>
      </p:sp>
      <p:sp>
        <p:nvSpPr>
          <p:cNvPr id="4" name="Multiplikationszeichen 3">
            <a:extLst>
              <a:ext uri="{FF2B5EF4-FFF2-40B4-BE49-F238E27FC236}">
                <a16:creationId xmlns:a16="http://schemas.microsoft.com/office/drawing/2014/main" id="{9256670F-EE6E-8025-F326-79092FD4D58F}"/>
              </a:ext>
            </a:extLst>
          </p:cNvPr>
          <p:cNvSpPr/>
          <p:nvPr/>
        </p:nvSpPr>
        <p:spPr>
          <a:xfrm>
            <a:off x="4316175" y="2846925"/>
            <a:ext cx="365400" cy="365400"/>
          </a:xfrm>
          <a:prstGeom prst="mathMultiply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Multiplikationszeichen 6">
            <a:extLst>
              <a:ext uri="{FF2B5EF4-FFF2-40B4-BE49-F238E27FC236}">
                <a16:creationId xmlns:a16="http://schemas.microsoft.com/office/drawing/2014/main" id="{16033756-8B11-243A-09CF-1866666A544F}"/>
              </a:ext>
            </a:extLst>
          </p:cNvPr>
          <p:cNvSpPr/>
          <p:nvPr/>
        </p:nvSpPr>
        <p:spPr>
          <a:xfrm>
            <a:off x="5099174" y="2846925"/>
            <a:ext cx="365400" cy="365400"/>
          </a:xfrm>
          <a:prstGeom prst="mathMultiply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Gleich 7">
            <a:extLst>
              <a:ext uri="{FF2B5EF4-FFF2-40B4-BE49-F238E27FC236}">
                <a16:creationId xmlns:a16="http://schemas.microsoft.com/office/drawing/2014/main" id="{80F71450-C6DC-CA45-F02A-2224B64CA11D}"/>
              </a:ext>
            </a:extLst>
          </p:cNvPr>
          <p:cNvSpPr/>
          <p:nvPr/>
        </p:nvSpPr>
        <p:spPr>
          <a:xfrm>
            <a:off x="5993550" y="2845800"/>
            <a:ext cx="347400" cy="347400"/>
          </a:xfrm>
          <a:prstGeom prst="mathEqual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pic>
        <p:nvPicPr>
          <p:cNvPr id="12" name="Grafik 13" descr="Umschlag öffnen mit einfarbiger Füllung">
            <a:extLst>
              <a:ext uri="{FF2B5EF4-FFF2-40B4-BE49-F238E27FC236}">
                <a16:creationId xmlns:a16="http://schemas.microsoft.com/office/drawing/2014/main" id="{4163FC69-BCD4-5B30-4332-9CE86BE56F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77800" y="2528550"/>
            <a:ext cx="914400" cy="914400"/>
          </a:xfrm>
          <a:prstGeom prst="rect">
            <a:avLst/>
          </a:prstGeom>
        </p:spPr>
      </p:pic>
      <p:sp>
        <p:nvSpPr>
          <p:cNvPr id="14" name="Geschweifte Klammer rechts 13">
            <a:extLst>
              <a:ext uri="{FF2B5EF4-FFF2-40B4-BE49-F238E27FC236}">
                <a16:creationId xmlns:a16="http://schemas.microsoft.com/office/drawing/2014/main" id="{D40E5802-BBE9-6CC9-4D83-31605D025DAB}"/>
              </a:ext>
            </a:extLst>
          </p:cNvPr>
          <p:cNvSpPr/>
          <p:nvPr/>
        </p:nvSpPr>
        <p:spPr>
          <a:xfrm rot="5400000">
            <a:off x="5124276" y="2632050"/>
            <a:ext cx="209448" cy="1238400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942A52FE-6C36-BE3D-D0EB-CA8ADEAA5B24}"/>
              </a:ext>
            </a:extLst>
          </p:cNvPr>
          <p:cNvSpPr txBox="1"/>
          <p:nvPr/>
        </p:nvSpPr>
        <p:spPr>
          <a:xfrm>
            <a:off x="4950000" y="3442499"/>
            <a:ext cx="21419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dirty="0">
                <a:latin typeface="Cambria"/>
                <a:ea typeface="Cambria"/>
                <a:cs typeface="Arial"/>
              </a:rPr>
              <a:t>143</a:t>
            </a:r>
            <a:endParaRPr lang="de-DE" dirty="0">
              <a:latin typeface="Cambria"/>
              <a:ea typeface="Cambria"/>
            </a:endParaRPr>
          </a:p>
        </p:txBody>
      </p:sp>
      <p:cxnSp>
        <p:nvCxnSpPr>
          <p:cNvPr id="16" name="Verbinder: gewinkelt 15">
            <a:extLst>
              <a:ext uri="{FF2B5EF4-FFF2-40B4-BE49-F238E27FC236}">
                <a16:creationId xmlns:a16="http://schemas.microsoft.com/office/drawing/2014/main" id="{6D4200C7-CDD1-546A-42CF-09EF05A580F2}"/>
              </a:ext>
            </a:extLst>
          </p:cNvPr>
          <p:cNvCxnSpPr/>
          <p:nvPr/>
        </p:nvCxnSpPr>
        <p:spPr>
          <a:xfrm flipV="1">
            <a:off x="5498550" y="3337200"/>
            <a:ext cx="1427400" cy="300600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Grafik 17" descr="Frau mit einfarbiger Füllung">
            <a:extLst>
              <a:ext uri="{FF2B5EF4-FFF2-40B4-BE49-F238E27FC236}">
                <a16:creationId xmlns:a16="http://schemas.microsoft.com/office/drawing/2014/main" id="{5F39D870-9206-1A70-C985-508374C738F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22800" y="3932550"/>
            <a:ext cx="914400" cy="914400"/>
          </a:xfrm>
          <a:prstGeom prst="rect">
            <a:avLst/>
          </a:prstGeom>
        </p:spPr>
      </p:pic>
      <p:pic>
        <p:nvPicPr>
          <p:cNvPr id="18" name="Grafik 18" descr="Mann mit einfarbiger Füllung">
            <a:extLst>
              <a:ext uri="{FF2B5EF4-FFF2-40B4-BE49-F238E27FC236}">
                <a16:creationId xmlns:a16="http://schemas.microsoft.com/office/drawing/2014/main" id="{F233893C-E79B-3AF1-F44A-02E9B90D734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846300" y="449550"/>
            <a:ext cx="914400" cy="914400"/>
          </a:xfrm>
          <a:prstGeom prst="rect">
            <a:avLst/>
          </a:prstGeom>
        </p:spPr>
      </p:pic>
      <p:sp>
        <p:nvSpPr>
          <p:cNvPr id="19" name="Textfeld 18">
            <a:extLst>
              <a:ext uri="{FF2B5EF4-FFF2-40B4-BE49-F238E27FC236}">
                <a16:creationId xmlns:a16="http://schemas.microsoft.com/office/drawing/2014/main" id="{6A6CEAE5-0845-D7C5-5ED7-F0C3F707F7AE}"/>
              </a:ext>
            </a:extLst>
          </p:cNvPr>
          <p:cNvSpPr txBox="1"/>
          <p:nvPr/>
        </p:nvSpPr>
        <p:spPr>
          <a:xfrm>
            <a:off x="6408000" y="675000"/>
            <a:ext cx="24570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dirty="0">
                <a:cs typeface="Arial"/>
              </a:rPr>
              <a:t>Bob</a:t>
            </a:r>
            <a:endParaRPr lang="de-DE" dirty="0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A941A690-CAAA-FDE0-8ABE-653EB8E09185}"/>
              </a:ext>
            </a:extLst>
          </p:cNvPr>
          <p:cNvSpPr txBox="1"/>
          <p:nvPr/>
        </p:nvSpPr>
        <p:spPr>
          <a:xfrm>
            <a:off x="6444000" y="4203000"/>
            <a:ext cx="24570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dirty="0">
                <a:cs typeface="Arial"/>
              </a:rPr>
              <a:t>Alice</a:t>
            </a:r>
            <a:endParaRPr lang="de-DE" dirty="0"/>
          </a:p>
        </p:txBody>
      </p: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9F5EA8CC-C6A7-59AE-5FF0-4FFA37B3BFCD}"/>
              </a:ext>
            </a:extLst>
          </p:cNvPr>
          <p:cNvCxnSpPr/>
          <p:nvPr/>
        </p:nvCxnSpPr>
        <p:spPr>
          <a:xfrm flipH="1" flipV="1">
            <a:off x="7962075" y="795825"/>
            <a:ext cx="26100" cy="36216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07001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69B2AB9-0A03-8D87-83E4-73E593914C5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B3E4023-3B93-7144-AB24-A5387DB88F56}" type="datetime1">
              <a:rPr lang="de-DE" smtClean="0"/>
              <a:t>15.12.2022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FA80A07-8321-F661-ADBB-407A71599A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657B7CB-58CE-C541-849D-632C3B6C9161}" type="slidenum">
              <a:rPr lang="de-DE" smtClean="0"/>
              <a:pPr/>
              <a:t>59</a:t>
            </a:fld>
            <a:endParaRPr lang="de-DE"/>
          </a:p>
          <a:p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47DE0B26-0A78-9AE4-F429-5219B8904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dirty="0"/>
              <a:t>Kryptographie</a:t>
            </a:r>
            <a:endParaRPr lang="de-DE" sz="3600" b="1" dirty="0"/>
          </a:p>
        </p:txBody>
      </p:sp>
      <p:sp>
        <p:nvSpPr>
          <p:cNvPr id="9" name="Datumsplatzhalter 4">
            <a:extLst>
              <a:ext uri="{FF2B5EF4-FFF2-40B4-BE49-F238E27FC236}">
                <a16:creationId xmlns:a16="http://schemas.microsoft.com/office/drawing/2014/main" id="{09050D12-6CC2-DE31-AB49-FC5F7D15FCAB}"/>
              </a:ext>
            </a:extLst>
          </p:cNvPr>
          <p:cNvSpPr txBox="1">
            <a:spLocks/>
          </p:cNvSpPr>
          <p:nvPr/>
        </p:nvSpPr>
        <p:spPr>
          <a:xfrm>
            <a:off x="7958667" y="4785815"/>
            <a:ext cx="956473" cy="3573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457200" rtl="0" eaLnBrk="1" latinLnBrk="0" hangingPunct="1">
              <a:defRPr sz="12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3E4023-3B93-7144-AB24-A5387DB88F56}" type="datetime1">
              <a:rPr lang="de-DE" smtClean="0"/>
              <a:pPr/>
              <a:t>15.12.2022</a:t>
            </a:fld>
            <a:endParaRPr lang="de-DE" dirty="0"/>
          </a:p>
        </p:txBody>
      </p:sp>
      <p:sp>
        <p:nvSpPr>
          <p:cNvPr id="10" name="Foliennummernplatzhalter 5">
            <a:extLst>
              <a:ext uri="{FF2B5EF4-FFF2-40B4-BE49-F238E27FC236}">
                <a16:creationId xmlns:a16="http://schemas.microsoft.com/office/drawing/2014/main" id="{CA55CD7F-3DAB-7E28-7705-C152D59FA03B}"/>
              </a:ext>
            </a:extLst>
          </p:cNvPr>
          <p:cNvSpPr txBox="1">
            <a:spLocks/>
          </p:cNvSpPr>
          <p:nvPr/>
        </p:nvSpPr>
        <p:spPr>
          <a:xfrm>
            <a:off x="7826685" y="4630911"/>
            <a:ext cx="1076359" cy="333916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r" defTabSz="457200" rtl="0" eaLnBrk="1" latinLnBrk="0" hangingPunct="1">
              <a:defRPr sz="12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657B7CB-58CE-C541-849D-632C3B6C9161}" type="slidenum">
              <a:rPr lang="de-DE" smtClean="0"/>
              <a:pPr/>
              <a:t>59</a:t>
            </a:fld>
            <a:endParaRPr lang="de-DE"/>
          </a:p>
          <a:p>
            <a:endParaRPr lang="de-DE" dirty="0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22930B48-5BBF-5D39-C405-033FB19A2FF0}"/>
              </a:ext>
            </a:extLst>
          </p:cNvPr>
          <p:cNvSpPr/>
          <p:nvPr/>
        </p:nvSpPr>
        <p:spPr>
          <a:xfrm>
            <a:off x="3360241" y="1516261"/>
            <a:ext cx="905470" cy="5750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6BF3A2DA-E7C9-C118-9737-540AB5DF7C7B}"/>
              </a:ext>
            </a:extLst>
          </p:cNvPr>
          <p:cNvSpPr txBox="1"/>
          <p:nvPr/>
        </p:nvSpPr>
        <p:spPr>
          <a:xfrm>
            <a:off x="454980" y="1364941"/>
            <a:ext cx="6846661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dirty="0">
                <a:cs typeface="Arial"/>
              </a:rPr>
              <a:t>Beispiel: Multiplikation von Primzahlen. </a:t>
            </a:r>
          </a:p>
          <a:p>
            <a:endParaRPr lang="de-DE" dirty="0">
              <a:cs typeface="Arial"/>
            </a:endParaRPr>
          </a:p>
          <a:p>
            <a:endParaRPr lang="de-DE" dirty="0">
              <a:cs typeface="Arial"/>
            </a:endParaRPr>
          </a:p>
        </p:txBody>
      </p:sp>
      <p:pic>
        <p:nvPicPr>
          <p:cNvPr id="11" name="Grafik 18" descr="Ein Bild, das Tisch enthält.&#10;&#10;Beschreibung automatisch generiert.">
            <a:extLst>
              <a:ext uri="{FF2B5EF4-FFF2-40B4-BE49-F238E27FC236}">
                <a16:creationId xmlns:a16="http://schemas.microsoft.com/office/drawing/2014/main" id="{087C43FA-1954-867E-4CA5-05305870C9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8944" b="83031"/>
          <a:stretch/>
        </p:blipFill>
        <p:spPr>
          <a:xfrm>
            <a:off x="820780" y="1828478"/>
            <a:ext cx="2938765" cy="463737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DD055633-C1AB-FEF1-0CDD-267B5CA6EAE0}"/>
              </a:ext>
            </a:extLst>
          </p:cNvPr>
          <p:cNvSpPr txBox="1"/>
          <p:nvPr/>
        </p:nvSpPr>
        <p:spPr>
          <a:xfrm>
            <a:off x="972000" y="2569500"/>
            <a:ext cx="6362999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dirty="0">
                <a:latin typeface="Cambria"/>
                <a:ea typeface="Cambria"/>
                <a:cs typeface="Arial"/>
              </a:rPr>
              <a:t>v o  r    l    e    s    u    n   g     _      !</a:t>
            </a:r>
          </a:p>
          <a:p>
            <a:r>
              <a:rPr lang="de-DE" dirty="0">
                <a:latin typeface="Cambria"/>
                <a:ea typeface="Cambria"/>
                <a:cs typeface="Arial"/>
              </a:rPr>
              <a:t>5 8 12 15 87 55 21 32 73  52  44           11           13             β </a:t>
            </a:r>
            <a:endParaRPr lang="de-DE" dirty="0"/>
          </a:p>
          <a:p>
            <a:endParaRPr lang="de-DE" dirty="0">
              <a:latin typeface="Cambria"/>
              <a:ea typeface="Cambria"/>
              <a:cs typeface="Arial"/>
            </a:endParaRPr>
          </a:p>
        </p:txBody>
      </p:sp>
      <p:sp>
        <p:nvSpPr>
          <p:cNvPr id="4" name="Multiplikationszeichen 3">
            <a:extLst>
              <a:ext uri="{FF2B5EF4-FFF2-40B4-BE49-F238E27FC236}">
                <a16:creationId xmlns:a16="http://schemas.microsoft.com/office/drawing/2014/main" id="{9256670F-EE6E-8025-F326-79092FD4D58F}"/>
              </a:ext>
            </a:extLst>
          </p:cNvPr>
          <p:cNvSpPr/>
          <p:nvPr/>
        </p:nvSpPr>
        <p:spPr>
          <a:xfrm>
            <a:off x="4316175" y="2846925"/>
            <a:ext cx="365400" cy="365400"/>
          </a:xfrm>
          <a:prstGeom prst="mathMultiply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Multiplikationszeichen 6">
            <a:extLst>
              <a:ext uri="{FF2B5EF4-FFF2-40B4-BE49-F238E27FC236}">
                <a16:creationId xmlns:a16="http://schemas.microsoft.com/office/drawing/2014/main" id="{16033756-8B11-243A-09CF-1866666A544F}"/>
              </a:ext>
            </a:extLst>
          </p:cNvPr>
          <p:cNvSpPr/>
          <p:nvPr/>
        </p:nvSpPr>
        <p:spPr>
          <a:xfrm>
            <a:off x="5099174" y="2846925"/>
            <a:ext cx="365400" cy="365400"/>
          </a:xfrm>
          <a:prstGeom prst="mathMultiply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Gleich 7">
            <a:extLst>
              <a:ext uri="{FF2B5EF4-FFF2-40B4-BE49-F238E27FC236}">
                <a16:creationId xmlns:a16="http://schemas.microsoft.com/office/drawing/2014/main" id="{80F71450-C6DC-CA45-F02A-2224B64CA11D}"/>
              </a:ext>
            </a:extLst>
          </p:cNvPr>
          <p:cNvSpPr/>
          <p:nvPr/>
        </p:nvSpPr>
        <p:spPr>
          <a:xfrm>
            <a:off x="5993550" y="2845800"/>
            <a:ext cx="347400" cy="347400"/>
          </a:xfrm>
          <a:prstGeom prst="mathEqual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pic>
        <p:nvPicPr>
          <p:cNvPr id="12" name="Grafik 13" descr="Umschlag öffnen mit einfarbiger Füllung">
            <a:extLst>
              <a:ext uri="{FF2B5EF4-FFF2-40B4-BE49-F238E27FC236}">
                <a16:creationId xmlns:a16="http://schemas.microsoft.com/office/drawing/2014/main" id="{4163FC69-BCD4-5B30-4332-9CE86BE56F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77800" y="2528550"/>
            <a:ext cx="914400" cy="914400"/>
          </a:xfrm>
          <a:prstGeom prst="rect">
            <a:avLst/>
          </a:prstGeom>
        </p:spPr>
      </p:pic>
      <p:sp>
        <p:nvSpPr>
          <p:cNvPr id="14" name="Geschweifte Klammer rechts 13">
            <a:extLst>
              <a:ext uri="{FF2B5EF4-FFF2-40B4-BE49-F238E27FC236}">
                <a16:creationId xmlns:a16="http://schemas.microsoft.com/office/drawing/2014/main" id="{D40E5802-BBE9-6CC9-4D83-31605D025DAB}"/>
              </a:ext>
            </a:extLst>
          </p:cNvPr>
          <p:cNvSpPr/>
          <p:nvPr/>
        </p:nvSpPr>
        <p:spPr>
          <a:xfrm rot="5400000">
            <a:off x="5124276" y="2632050"/>
            <a:ext cx="209448" cy="1238400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942A52FE-6C36-BE3D-D0EB-CA8ADEAA5B24}"/>
              </a:ext>
            </a:extLst>
          </p:cNvPr>
          <p:cNvSpPr txBox="1"/>
          <p:nvPr/>
        </p:nvSpPr>
        <p:spPr>
          <a:xfrm>
            <a:off x="4950000" y="3442499"/>
            <a:ext cx="21419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dirty="0">
                <a:latin typeface="Cambria"/>
                <a:ea typeface="Cambria"/>
                <a:cs typeface="Arial"/>
              </a:rPr>
              <a:t>143</a:t>
            </a:r>
            <a:endParaRPr lang="de-DE" dirty="0">
              <a:latin typeface="Cambria"/>
              <a:ea typeface="Cambria"/>
            </a:endParaRPr>
          </a:p>
        </p:txBody>
      </p:sp>
      <p:cxnSp>
        <p:nvCxnSpPr>
          <p:cNvPr id="16" name="Verbinder: gewinkelt 15">
            <a:extLst>
              <a:ext uri="{FF2B5EF4-FFF2-40B4-BE49-F238E27FC236}">
                <a16:creationId xmlns:a16="http://schemas.microsoft.com/office/drawing/2014/main" id="{6D4200C7-CDD1-546A-42CF-09EF05A580F2}"/>
              </a:ext>
            </a:extLst>
          </p:cNvPr>
          <p:cNvCxnSpPr/>
          <p:nvPr/>
        </p:nvCxnSpPr>
        <p:spPr>
          <a:xfrm flipV="1">
            <a:off x="5498550" y="3337200"/>
            <a:ext cx="1427400" cy="300600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Grafik 17" descr="Frau mit einfarbiger Füllung">
            <a:extLst>
              <a:ext uri="{FF2B5EF4-FFF2-40B4-BE49-F238E27FC236}">
                <a16:creationId xmlns:a16="http://schemas.microsoft.com/office/drawing/2014/main" id="{5F39D870-9206-1A70-C985-508374C738F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22800" y="3932550"/>
            <a:ext cx="914400" cy="914400"/>
          </a:xfrm>
          <a:prstGeom prst="rect">
            <a:avLst/>
          </a:prstGeom>
        </p:spPr>
      </p:pic>
      <p:pic>
        <p:nvPicPr>
          <p:cNvPr id="18" name="Grafik 18" descr="Mann mit einfarbiger Füllung">
            <a:extLst>
              <a:ext uri="{FF2B5EF4-FFF2-40B4-BE49-F238E27FC236}">
                <a16:creationId xmlns:a16="http://schemas.microsoft.com/office/drawing/2014/main" id="{F233893C-E79B-3AF1-F44A-02E9B90D734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846300" y="449550"/>
            <a:ext cx="914400" cy="914400"/>
          </a:xfrm>
          <a:prstGeom prst="rect">
            <a:avLst/>
          </a:prstGeom>
        </p:spPr>
      </p:pic>
      <p:sp>
        <p:nvSpPr>
          <p:cNvPr id="19" name="Textfeld 18">
            <a:extLst>
              <a:ext uri="{FF2B5EF4-FFF2-40B4-BE49-F238E27FC236}">
                <a16:creationId xmlns:a16="http://schemas.microsoft.com/office/drawing/2014/main" id="{6A6CEAE5-0845-D7C5-5ED7-F0C3F707F7AE}"/>
              </a:ext>
            </a:extLst>
          </p:cNvPr>
          <p:cNvSpPr txBox="1"/>
          <p:nvPr/>
        </p:nvSpPr>
        <p:spPr>
          <a:xfrm>
            <a:off x="6408000" y="675000"/>
            <a:ext cx="24570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dirty="0">
                <a:cs typeface="Arial"/>
              </a:rPr>
              <a:t>Bob</a:t>
            </a:r>
            <a:endParaRPr lang="de-DE" dirty="0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A941A690-CAAA-FDE0-8ABE-653EB8E09185}"/>
              </a:ext>
            </a:extLst>
          </p:cNvPr>
          <p:cNvSpPr txBox="1"/>
          <p:nvPr/>
        </p:nvSpPr>
        <p:spPr>
          <a:xfrm>
            <a:off x="6444000" y="4203000"/>
            <a:ext cx="24570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dirty="0">
                <a:cs typeface="Arial"/>
              </a:rPr>
              <a:t>Alice</a:t>
            </a:r>
            <a:endParaRPr lang="de-DE" dirty="0"/>
          </a:p>
        </p:txBody>
      </p: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9F5EA8CC-C6A7-59AE-5FF0-4FFA37B3BFCD}"/>
              </a:ext>
            </a:extLst>
          </p:cNvPr>
          <p:cNvCxnSpPr/>
          <p:nvPr/>
        </p:nvCxnSpPr>
        <p:spPr>
          <a:xfrm flipH="1" flipV="1">
            <a:off x="7962075" y="795825"/>
            <a:ext cx="26100" cy="36216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Grafik 22" descr="Mann mit einfarbiger Füllung">
            <a:extLst>
              <a:ext uri="{FF2B5EF4-FFF2-40B4-BE49-F238E27FC236}">
                <a16:creationId xmlns:a16="http://schemas.microsoft.com/office/drawing/2014/main" id="{B55CF6D5-E51E-CA3D-B770-42F26DD3480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083800" y="2033550"/>
            <a:ext cx="914400" cy="914400"/>
          </a:xfrm>
          <a:prstGeom prst="rect">
            <a:avLst/>
          </a:prstGeom>
        </p:spPr>
      </p:pic>
      <p:sp>
        <p:nvSpPr>
          <p:cNvPr id="23" name="Textfeld 22">
            <a:extLst>
              <a:ext uri="{FF2B5EF4-FFF2-40B4-BE49-F238E27FC236}">
                <a16:creationId xmlns:a16="http://schemas.microsoft.com/office/drawing/2014/main" id="{6BB08D0C-9E8B-4AA3-2D67-3CCCAD4388E2}"/>
              </a:ext>
            </a:extLst>
          </p:cNvPr>
          <p:cNvSpPr txBox="1"/>
          <p:nvPr/>
        </p:nvSpPr>
        <p:spPr>
          <a:xfrm>
            <a:off x="8217000" y="1692000"/>
            <a:ext cx="24570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dirty="0">
                <a:cs typeface="Arial"/>
              </a:rPr>
              <a:t>Eve</a:t>
            </a:r>
            <a:endParaRPr lang="de-DE" dirty="0"/>
          </a:p>
        </p:txBody>
      </p: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F4F8F438-DF0D-A79D-CD01-D311458D2F1A}"/>
              </a:ext>
            </a:extLst>
          </p:cNvPr>
          <p:cNvCxnSpPr/>
          <p:nvPr/>
        </p:nvCxnSpPr>
        <p:spPr>
          <a:xfrm flipV="1">
            <a:off x="6549300" y="1588950"/>
            <a:ext cx="2426400" cy="8100"/>
          </a:xfrm>
          <a:prstGeom prst="straightConnector1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32491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69B2AB9-0A03-8D87-83E4-73E593914C5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B3E4023-3B93-7144-AB24-A5387DB88F56}" type="datetime1">
              <a:rPr lang="de-DE" smtClean="0"/>
              <a:t>15.12.2022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FA80A07-8321-F661-ADBB-407A71599A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657B7CB-58CE-C541-849D-632C3B6C9161}" type="slidenum">
              <a:rPr lang="de-DE" smtClean="0"/>
              <a:pPr/>
              <a:t>6</a:t>
            </a:fld>
            <a:endParaRPr lang="de-DE"/>
          </a:p>
          <a:p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47DE0B26-0A78-9AE4-F429-5219B8904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dirty="0"/>
              <a:t>Kryptographie</a:t>
            </a:r>
            <a:endParaRPr lang="de-DE" sz="3600" b="1" dirty="0"/>
          </a:p>
        </p:txBody>
      </p:sp>
      <p:sp>
        <p:nvSpPr>
          <p:cNvPr id="9" name="Datumsplatzhalter 4">
            <a:extLst>
              <a:ext uri="{FF2B5EF4-FFF2-40B4-BE49-F238E27FC236}">
                <a16:creationId xmlns:a16="http://schemas.microsoft.com/office/drawing/2014/main" id="{09050D12-6CC2-DE31-AB49-FC5F7D15FCAB}"/>
              </a:ext>
            </a:extLst>
          </p:cNvPr>
          <p:cNvSpPr txBox="1">
            <a:spLocks/>
          </p:cNvSpPr>
          <p:nvPr/>
        </p:nvSpPr>
        <p:spPr>
          <a:xfrm>
            <a:off x="7958667" y="4785815"/>
            <a:ext cx="956473" cy="3573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457200" rtl="0" eaLnBrk="1" latinLnBrk="0" hangingPunct="1">
              <a:defRPr sz="12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3E4023-3B93-7144-AB24-A5387DB88F56}" type="datetime1">
              <a:rPr lang="de-DE" smtClean="0"/>
              <a:pPr/>
              <a:t>15.12.2022</a:t>
            </a:fld>
            <a:endParaRPr lang="de-DE" dirty="0"/>
          </a:p>
        </p:txBody>
      </p:sp>
      <p:sp>
        <p:nvSpPr>
          <p:cNvPr id="10" name="Foliennummernplatzhalter 5">
            <a:extLst>
              <a:ext uri="{FF2B5EF4-FFF2-40B4-BE49-F238E27FC236}">
                <a16:creationId xmlns:a16="http://schemas.microsoft.com/office/drawing/2014/main" id="{CA55CD7F-3DAB-7E28-7705-C152D59FA03B}"/>
              </a:ext>
            </a:extLst>
          </p:cNvPr>
          <p:cNvSpPr txBox="1">
            <a:spLocks/>
          </p:cNvSpPr>
          <p:nvPr/>
        </p:nvSpPr>
        <p:spPr>
          <a:xfrm>
            <a:off x="7826685" y="4630911"/>
            <a:ext cx="1076359" cy="333916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r" defTabSz="457200" rtl="0" eaLnBrk="1" latinLnBrk="0" hangingPunct="1">
              <a:defRPr sz="12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657B7CB-58CE-C541-849D-632C3B6C9161}" type="slidenum">
              <a:rPr lang="de-DE" smtClean="0"/>
              <a:pPr/>
              <a:t>6</a:t>
            </a:fld>
            <a:endParaRPr lang="de-DE"/>
          </a:p>
          <a:p>
            <a:endParaRPr lang="de-DE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2D6DC3BC-A793-B911-93EE-4063DAF84D99}"/>
              </a:ext>
            </a:extLst>
          </p:cNvPr>
          <p:cNvSpPr txBox="1"/>
          <p:nvPr/>
        </p:nvSpPr>
        <p:spPr>
          <a:xfrm>
            <a:off x="420491" y="971747"/>
            <a:ext cx="7855830" cy="34163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dirty="0"/>
              <a:t>Was lernen wir in dieser Vorlesung?</a:t>
            </a:r>
          </a:p>
          <a:p>
            <a:endParaRPr lang="de-DE" dirty="0"/>
          </a:p>
          <a:p>
            <a:r>
              <a:rPr lang="de-DE" sz="1800" b="0" i="0" u="none" strike="noStrike" baseline="0" dirty="0">
                <a:latin typeface="Arial"/>
                <a:cs typeface="Arial"/>
              </a:rPr>
              <a:t>Gutes Verständnis für </a:t>
            </a:r>
            <a:r>
              <a:rPr lang="de-DE" dirty="0">
                <a:latin typeface="Arial"/>
                <a:cs typeface="Arial"/>
              </a:rPr>
              <a:t>den </a:t>
            </a:r>
            <a:r>
              <a:rPr lang="de-DE" b="1" dirty="0">
                <a:latin typeface="Arial"/>
                <a:cs typeface="Arial"/>
              </a:rPr>
              <a:t>Quanten Computer</a:t>
            </a:r>
            <a:r>
              <a:rPr lang="de-DE" dirty="0">
                <a:latin typeface="Arial"/>
                <a:cs typeface="Arial"/>
              </a:rPr>
              <a:t>.</a:t>
            </a:r>
          </a:p>
          <a:p>
            <a:endParaRPr lang="de-DE" sz="1800" b="0" i="0" u="none" strike="noStrike" baseline="0" dirty="0">
              <a:latin typeface="Arial" panose="020B0604020202020204" pitchFamily="34" charset="0"/>
              <a:cs typeface="Arial"/>
            </a:endParaRPr>
          </a:p>
          <a:p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dirty="0">
                <a:latin typeface="Arial"/>
                <a:cs typeface="Arial"/>
              </a:rPr>
              <a:t>Wir beamen uns heute nach Las Vegas!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dirty="0">
                <a:latin typeface="Arial"/>
                <a:cs typeface="Arial"/>
              </a:rPr>
              <a:t>Warum? </a:t>
            </a:r>
          </a:p>
          <a:p>
            <a:endParaRPr lang="de-DE" dirty="0">
              <a:latin typeface="Arial"/>
              <a:cs typeface="Arial"/>
            </a:endParaRPr>
          </a:p>
          <a:p>
            <a:r>
              <a:rPr lang="de-DE" dirty="0">
                <a:latin typeface="Arial"/>
                <a:cs typeface="Arial"/>
              </a:rPr>
              <a:t>Wir wollen Glückspiele spielen. 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Grafik 10" descr="Ein Bild, das Text, ClipArt enthält.&#10;&#10;Beschreibung automatisch generiert.">
            <a:extLst>
              <a:ext uri="{FF2B5EF4-FFF2-40B4-BE49-F238E27FC236}">
                <a16:creationId xmlns:a16="http://schemas.microsoft.com/office/drawing/2014/main" id="{FB31A43C-9756-98F5-5147-90576425D1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0656" y="2098834"/>
            <a:ext cx="2743200" cy="2203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14636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69B2AB9-0A03-8D87-83E4-73E593914C5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B3E4023-3B93-7144-AB24-A5387DB88F56}" type="datetime1">
              <a:rPr lang="de-DE" smtClean="0"/>
              <a:t>15.12.2022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FA80A07-8321-F661-ADBB-407A71599A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657B7CB-58CE-C541-849D-632C3B6C9161}" type="slidenum">
              <a:rPr lang="de-DE" smtClean="0"/>
              <a:pPr/>
              <a:t>60</a:t>
            </a:fld>
            <a:endParaRPr lang="de-DE"/>
          </a:p>
          <a:p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47DE0B26-0A78-9AE4-F429-5219B8904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dirty="0"/>
              <a:t>Kryptographie</a:t>
            </a:r>
            <a:endParaRPr lang="de-DE" sz="3600" b="1" dirty="0"/>
          </a:p>
        </p:txBody>
      </p:sp>
      <p:sp>
        <p:nvSpPr>
          <p:cNvPr id="9" name="Datumsplatzhalter 4">
            <a:extLst>
              <a:ext uri="{FF2B5EF4-FFF2-40B4-BE49-F238E27FC236}">
                <a16:creationId xmlns:a16="http://schemas.microsoft.com/office/drawing/2014/main" id="{09050D12-6CC2-DE31-AB49-FC5F7D15FCAB}"/>
              </a:ext>
            </a:extLst>
          </p:cNvPr>
          <p:cNvSpPr txBox="1">
            <a:spLocks/>
          </p:cNvSpPr>
          <p:nvPr/>
        </p:nvSpPr>
        <p:spPr>
          <a:xfrm>
            <a:off x="7958667" y="4785815"/>
            <a:ext cx="956473" cy="3573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457200" rtl="0" eaLnBrk="1" latinLnBrk="0" hangingPunct="1">
              <a:defRPr sz="12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3E4023-3B93-7144-AB24-A5387DB88F56}" type="datetime1">
              <a:rPr lang="de-DE" smtClean="0"/>
              <a:pPr/>
              <a:t>15.12.2022</a:t>
            </a:fld>
            <a:endParaRPr lang="de-DE" dirty="0"/>
          </a:p>
        </p:txBody>
      </p:sp>
      <p:sp>
        <p:nvSpPr>
          <p:cNvPr id="10" name="Foliennummernplatzhalter 5">
            <a:extLst>
              <a:ext uri="{FF2B5EF4-FFF2-40B4-BE49-F238E27FC236}">
                <a16:creationId xmlns:a16="http://schemas.microsoft.com/office/drawing/2014/main" id="{CA55CD7F-3DAB-7E28-7705-C152D59FA03B}"/>
              </a:ext>
            </a:extLst>
          </p:cNvPr>
          <p:cNvSpPr txBox="1">
            <a:spLocks/>
          </p:cNvSpPr>
          <p:nvPr/>
        </p:nvSpPr>
        <p:spPr>
          <a:xfrm>
            <a:off x="7826685" y="4630911"/>
            <a:ext cx="1076359" cy="333916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r" defTabSz="457200" rtl="0" eaLnBrk="1" latinLnBrk="0" hangingPunct="1">
              <a:defRPr sz="12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657B7CB-58CE-C541-849D-632C3B6C9161}" type="slidenum">
              <a:rPr lang="de-DE" smtClean="0"/>
              <a:pPr/>
              <a:t>60</a:t>
            </a:fld>
            <a:endParaRPr lang="de-DE"/>
          </a:p>
          <a:p>
            <a:endParaRPr lang="de-DE" dirty="0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22930B48-5BBF-5D39-C405-033FB19A2FF0}"/>
              </a:ext>
            </a:extLst>
          </p:cNvPr>
          <p:cNvSpPr/>
          <p:nvPr/>
        </p:nvSpPr>
        <p:spPr>
          <a:xfrm>
            <a:off x="3360241" y="1516261"/>
            <a:ext cx="905470" cy="5750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6BF3A2DA-E7C9-C118-9737-540AB5DF7C7B}"/>
              </a:ext>
            </a:extLst>
          </p:cNvPr>
          <p:cNvSpPr txBox="1"/>
          <p:nvPr/>
        </p:nvSpPr>
        <p:spPr>
          <a:xfrm>
            <a:off x="454980" y="1364941"/>
            <a:ext cx="6846661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dirty="0">
                <a:cs typeface="Arial"/>
              </a:rPr>
              <a:t>Beispiel: Multiplikation von Primzahlen. </a:t>
            </a:r>
          </a:p>
          <a:p>
            <a:endParaRPr lang="de-DE" dirty="0">
              <a:cs typeface="Arial"/>
            </a:endParaRPr>
          </a:p>
          <a:p>
            <a:endParaRPr lang="de-DE" dirty="0">
              <a:cs typeface="Arial"/>
            </a:endParaRPr>
          </a:p>
        </p:txBody>
      </p:sp>
      <p:pic>
        <p:nvPicPr>
          <p:cNvPr id="11" name="Grafik 18" descr="Ein Bild, das Tisch enthält.&#10;&#10;Beschreibung automatisch generiert.">
            <a:extLst>
              <a:ext uri="{FF2B5EF4-FFF2-40B4-BE49-F238E27FC236}">
                <a16:creationId xmlns:a16="http://schemas.microsoft.com/office/drawing/2014/main" id="{087C43FA-1954-867E-4CA5-05305870C9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8944" b="83031"/>
          <a:stretch/>
        </p:blipFill>
        <p:spPr>
          <a:xfrm>
            <a:off x="820780" y="1828478"/>
            <a:ext cx="2938765" cy="463737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DD055633-C1AB-FEF1-0CDD-267B5CA6EAE0}"/>
              </a:ext>
            </a:extLst>
          </p:cNvPr>
          <p:cNvSpPr txBox="1"/>
          <p:nvPr/>
        </p:nvSpPr>
        <p:spPr>
          <a:xfrm>
            <a:off x="972000" y="2569500"/>
            <a:ext cx="6362999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dirty="0">
                <a:latin typeface="Cambria"/>
                <a:ea typeface="Cambria"/>
                <a:cs typeface="Arial"/>
              </a:rPr>
              <a:t>v o  r    l    e    s    u    n   g     _      !</a:t>
            </a:r>
          </a:p>
          <a:p>
            <a:r>
              <a:rPr lang="de-DE" dirty="0">
                <a:latin typeface="Cambria"/>
                <a:ea typeface="Cambria"/>
                <a:cs typeface="Arial"/>
              </a:rPr>
              <a:t>5 8 12 15 87 55 21 32 73  52  44           11           13             β </a:t>
            </a:r>
            <a:endParaRPr lang="de-DE" dirty="0"/>
          </a:p>
          <a:p>
            <a:endParaRPr lang="de-DE" dirty="0">
              <a:latin typeface="Cambria"/>
              <a:ea typeface="Cambria"/>
              <a:cs typeface="Arial"/>
            </a:endParaRPr>
          </a:p>
        </p:txBody>
      </p:sp>
      <p:sp>
        <p:nvSpPr>
          <p:cNvPr id="4" name="Multiplikationszeichen 3">
            <a:extLst>
              <a:ext uri="{FF2B5EF4-FFF2-40B4-BE49-F238E27FC236}">
                <a16:creationId xmlns:a16="http://schemas.microsoft.com/office/drawing/2014/main" id="{9256670F-EE6E-8025-F326-79092FD4D58F}"/>
              </a:ext>
            </a:extLst>
          </p:cNvPr>
          <p:cNvSpPr/>
          <p:nvPr/>
        </p:nvSpPr>
        <p:spPr>
          <a:xfrm>
            <a:off x="4316175" y="2846925"/>
            <a:ext cx="365400" cy="365400"/>
          </a:xfrm>
          <a:prstGeom prst="mathMultiply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Multiplikationszeichen 6">
            <a:extLst>
              <a:ext uri="{FF2B5EF4-FFF2-40B4-BE49-F238E27FC236}">
                <a16:creationId xmlns:a16="http://schemas.microsoft.com/office/drawing/2014/main" id="{16033756-8B11-243A-09CF-1866666A544F}"/>
              </a:ext>
            </a:extLst>
          </p:cNvPr>
          <p:cNvSpPr/>
          <p:nvPr/>
        </p:nvSpPr>
        <p:spPr>
          <a:xfrm>
            <a:off x="5099174" y="2846925"/>
            <a:ext cx="365400" cy="365400"/>
          </a:xfrm>
          <a:prstGeom prst="mathMultiply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Gleich 7">
            <a:extLst>
              <a:ext uri="{FF2B5EF4-FFF2-40B4-BE49-F238E27FC236}">
                <a16:creationId xmlns:a16="http://schemas.microsoft.com/office/drawing/2014/main" id="{80F71450-C6DC-CA45-F02A-2224B64CA11D}"/>
              </a:ext>
            </a:extLst>
          </p:cNvPr>
          <p:cNvSpPr/>
          <p:nvPr/>
        </p:nvSpPr>
        <p:spPr>
          <a:xfrm>
            <a:off x="5993550" y="2845800"/>
            <a:ext cx="347400" cy="347400"/>
          </a:xfrm>
          <a:prstGeom prst="mathEqual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pic>
        <p:nvPicPr>
          <p:cNvPr id="12" name="Grafik 13" descr="Umschlag öffnen mit einfarbiger Füllung">
            <a:extLst>
              <a:ext uri="{FF2B5EF4-FFF2-40B4-BE49-F238E27FC236}">
                <a16:creationId xmlns:a16="http://schemas.microsoft.com/office/drawing/2014/main" id="{4163FC69-BCD4-5B30-4332-9CE86BE56F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77800" y="2528550"/>
            <a:ext cx="914400" cy="914400"/>
          </a:xfrm>
          <a:prstGeom prst="rect">
            <a:avLst/>
          </a:prstGeom>
        </p:spPr>
      </p:pic>
      <p:sp>
        <p:nvSpPr>
          <p:cNvPr id="14" name="Geschweifte Klammer rechts 13">
            <a:extLst>
              <a:ext uri="{FF2B5EF4-FFF2-40B4-BE49-F238E27FC236}">
                <a16:creationId xmlns:a16="http://schemas.microsoft.com/office/drawing/2014/main" id="{D40E5802-BBE9-6CC9-4D83-31605D025DAB}"/>
              </a:ext>
            </a:extLst>
          </p:cNvPr>
          <p:cNvSpPr/>
          <p:nvPr/>
        </p:nvSpPr>
        <p:spPr>
          <a:xfrm rot="5400000">
            <a:off x="5124276" y="2632050"/>
            <a:ext cx="209448" cy="1238400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942A52FE-6C36-BE3D-D0EB-CA8ADEAA5B24}"/>
              </a:ext>
            </a:extLst>
          </p:cNvPr>
          <p:cNvSpPr txBox="1"/>
          <p:nvPr/>
        </p:nvSpPr>
        <p:spPr>
          <a:xfrm>
            <a:off x="4950000" y="3442499"/>
            <a:ext cx="21419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dirty="0">
                <a:latin typeface="Cambria"/>
                <a:ea typeface="Cambria"/>
                <a:cs typeface="Arial"/>
              </a:rPr>
              <a:t>143</a:t>
            </a:r>
            <a:endParaRPr lang="de-DE" dirty="0">
              <a:latin typeface="Cambria"/>
              <a:ea typeface="Cambria"/>
            </a:endParaRPr>
          </a:p>
        </p:txBody>
      </p:sp>
      <p:cxnSp>
        <p:nvCxnSpPr>
          <p:cNvPr id="16" name="Verbinder: gewinkelt 15">
            <a:extLst>
              <a:ext uri="{FF2B5EF4-FFF2-40B4-BE49-F238E27FC236}">
                <a16:creationId xmlns:a16="http://schemas.microsoft.com/office/drawing/2014/main" id="{6D4200C7-CDD1-546A-42CF-09EF05A580F2}"/>
              </a:ext>
            </a:extLst>
          </p:cNvPr>
          <p:cNvCxnSpPr/>
          <p:nvPr/>
        </p:nvCxnSpPr>
        <p:spPr>
          <a:xfrm flipV="1">
            <a:off x="5498550" y="3337200"/>
            <a:ext cx="1427400" cy="300600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Grafik 17" descr="Frau mit einfarbiger Füllung">
            <a:extLst>
              <a:ext uri="{FF2B5EF4-FFF2-40B4-BE49-F238E27FC236}">
                <a16:creationId xmlns:a16="http://schemas.microsoft.com/office/drawing/2014/main" id="{5F39D870-9206-1A70-C985-508374C738F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22800" y="3932550"/>
            <a:ext cx="914400" cy="914400"/>
          </a:xfrm>
          <a:prstGeom prst="rect">
            <a:avLst/>
          </a:prstGeom>
        </p:spPr>
      </p:pic>
      <p:pic>
        <p:nvPicPr>
          <p:cNvPr id="18" name="Grafik 18" descr="Mann mit einfarbiger Füllung">
            <a:extLst>
              <a:ext uri="{FF2B5EF4-FFF2-40B4-BE49-F238E27FC236}">
                <a16:creationId xmlns:a16="http://schemas.microsoft.com/office/drawing/2014/main" id="{F233893C-E79B-3AF1-F44A-02E9B90D734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846300" y="449550"/>
            <a:ext cx="914400" cy="914400"/>
          </a:xfrm>
          <a:prstGeom prst="rect">
            <a:avLst/>
          </a:prstGeom>
        </p:spPr>
      </p:pic>
      <p:sp>
        <p:nvSpPr>
          <p:cNvPr id="19" name="Textfeld 18">
            <a:extLst>
              <a:ext uri="{FF2B5EF4-FFF2-40B4-BE49-F238E27FC236}">
                <a16:creationId xmlns:a16="http://schemas.microsoft.com/office/drawing/2014/main" id="{6A6CEAE5-0845-D7C5-5ED7-F0C3F707F7AE}"/>
              </a:ext>
            </a:extLst>
          </p:cNvPr>
          <p:cNvSpPr txBox="1"/>
          <p:nvPr/>
        </p:nvSpPr>
        <p:spPr>
          <a:xfrm>
            <a:off x="6408000" y="675000"/>
            <a:ext cx="24570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dirty="0">
                <a:cs typeface="Arial"/>
              </a:rPr>
              <a:t>Bob</a:t>
            </a:r>
            <a:endParaRPr lang="de-DE" dirty="0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A941A690-CAAA-FDE0-8ABE-653EB8E09185}"/>
              </a:ext>
            </a:extLst>
          </p:cNvPr>
          <p:cNvSpPr txBox="1"/>
          <p:nvPr/>
        </p:nvSpPr>
        <p:spPr>
          <a:xfrm>
            <a:off x="6444000" y="4203000"/>
            <a:ext cx="24570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dirty="0">
                <a:cs typeface="Arial"/>
              </a:rPr>
              <a:t>Alice</a:t>
            </a:r>
            <a:endParaRPr lang="de-DE" dirty="0"/>
          </a:p>
        </p:txBody>
      </p: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9F5EA8CC-C6A7-59AE-5FF0-4FFA37B3BFCD}"/>
              </a:ext>
            </a:extLst>
          </p:cNvPr>
          <p:cNvCxnSpPr/>
          <p:nvPr/>
        </p:nvCxnSpPr>
        <p:spPr>
          <a:xfrm flipH="1" flipV="1">
            <a:off x="7962075" y="795825"/>
            <a:ext cx="26100" cy="36216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Grafik 22" descr="Mann mit einfarbiger Füllung">
            <a:extLst>
              <a:ext uri="{FF2B5EF4-FFF2-40B4-BE49-F238E27FC236}">
                <a16:creationId xmlns:a16="http://schemas.microsoft.com/office/drawing/2014/main" id="{B55CF6D5-E51E-CA3D-B770-42F26DD3480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083800" y="2033550"/>
            <a:ext cx="914400" cy="914400"/>
          </a:xfrm>
          <a:prstGeom prst="rect">
            <a:avLst/>
          </a:prstGeom>
        </p:spPr>
      </p:pic>
      <p:sp>
        <p:nvSpPr>
          <p:cNvPr id="23" name="Textfeld 22">
            <a:extLst>
              <a:ext uri="{FF2B5EF4-FFF2-40B4-BE49-F238E27FC236}">
                <a16:creationId xmlns:a16="http://schemas.microsoft.com/office/drawing/2014/main" id="{6BB08D0C-9E8B-4AA3-2D67-3CCCAD4388E2}"/>
              </a:ext>
            </a:extLst>
          </p:cNvPr>
          <p:cNvSpPr txBox="1"/>
          <p:nvPr/>
        </p:nvSpPr>
        <p:spPr>
          <a:xfrm>
            <a:off x="8217000" y="1692000"/>
            <a:ext cx="24570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dirty="0">
                <a:cs typeface="Arial"/>
              </a:rPr>
              <a:t>Eve</a:t>
            </a:r>
            <a:endParaRPr lang="de-DE" dirty="0"/>
          </a:p>
        </p:txBody>
      </p: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F4F8F438-DF0D-A79D-CD01-D311458D2F1A}"/>
              </a:ext>
            </a:extLst>
          </p:cNvPr>
          <p:cNvCxnSpPr/>
          <p:nvPr/>
        </p:nvCxnSpPr>
        <p:spPr>
          <a:xfrm flipV="1">
            <a:off x="6549300" y="1588950"/>
            <a:ext cx="2426400" cy="8100"/>
          </a:xfrm>
          <a:prstGeom prst="straightConnector1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feld 25">
            <a:extLst>
              <a:ext uri="{FF2B5EF4-FFF2-40B4-BE49-F238E27FC236}">
                <a16:creationId xmlns:a16="http://schemas.microsoft.com/office/drawing/2014/main" id="{A7290CA5-FCD4-B2C5-979E-C899D45114EC}"/>
              </a:ext>
            </a:extLst>
          </p:cNvPr>
          <p:cNvSpPr txBox="1"/>
          <p:nvPr/>
        </p:nvSpPr>
        <p:spPr>
          <a:xfrm>
            <a:off x="4977000" y="1827000"/>
            <a:ext cx="28620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dirty="0">
                <a:cs typeface="Arial"/>
              </a:rPr>
              <a:t>Eve kann ohne die 143 nur raten.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5845084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69B2AB9-0A03-8D87-83E4-73E593914C5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B3E4023-3B93-7144-AB24-A5387DB88F56}" type="datetime1">
              <a:rPr lang="de-DE" smtClean="0"/>
              <a:t>15.12.2022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FA80A07-8321-F661-ADBB-407A71599A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657B7CB-58CE-C541-849D-632C3B6C9161}" type="slidenum">
              <a:rPr lang="de-DE" smtClean="0"/>
              <a:pPr/>
              <a:t>61</a:t>
            </a:fld>
            <a:endParaRPr lang="de-DE"/>
          </a:p>
          <a:p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47DE0B26-0A78-9AE4-F429-5219B8904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dirty="0"/>
              <a:t>Kryptographie</a:t>
            </a:r>
            <a:endParaRPr lang="de-DE" sz="3600" b="1" dirty="0"/>
          </a:p>
        </p:txBody>
      </p:sp>
      <p:sp>
        <p:nvSpPr>
          <p:cNvPr id="9" name="Datumsplatzhalter 4">
            <a:extLst>
              <a:ext uri="{FF2B5EF4-FFF2-40B4-BE49-F238E27FC236}">
                <a16:creationId xmlns:a16="http://schemas.microsoft.com/office/drawing/2014/main" id="{09050D12-6CC2-DE31-AB49-FC5F7D15FCAB}"/>
              </a:ext>
            </a:extLst>
          </p:cNvPr>
          <p:cNvSpPr txBox="1">
            <a:spLocks/>
          </p:cNvSpPr>
          <p:nvPr/>
        </p:nvSpPr>
        <p:spPr>
          <a:xfrm>
            <a:off x="7958667" y="4785815"/>
            <a:ext cx="956473" cy="3573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457200" rtl="0" eaLnBrk="1" latinLnBrk="0" hangingPunct="1">
              <a:defRPr sz="12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3E4023-3B93-7144-AB24-A5387DB88F56}" type="datetime1">
              <a:rPr lang="de-DE" smtClean="0"/>
              <a:pPr/>
              <a:t>15.12.2022</a:t>
            </a:fld>
            <a:endParaRPr lang="de-DE" dirty="0"/>
          </a:p>
        </p:txBody>
      </p:sp>
      <p:sp>
        <p:nvSpPr>
          <p:cNvPr id="10" name="Foliennummernplatzhalter 5">
            <a:extLst>
              <a:ext uri="{FF2B5EF4-FFF2-40B4-BE49-F238E27FC236}">
                <a16:creationId xmlns:a16="http://schemas.microsoft.com/office/drawing/2014/main" id="{CA55CD7F-3DAB-7E28-7705-C152D59FA03B}"/>
              </a:ext>
            </a:extLst>
          </p:cNvPr>
          <p:cNvSpPr txBox="1">
            <a:spLocks/>
          </p:cNvSpPr>
          <p:nvPr/>
        </p:nvSpPr>
        <p:spPr>
          <a:xfrm>
            <a:off x="7826685" y="4630911"/>
            <a:ext cx="1076359" cy="333916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r" defTabSz="457200" rtl="0" eaLnBrk="1" latinLnBrk="0" hangingPunct="1">
              <a:defRPr sz="12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657B7CB-58CE-C541-849D-632C3B6C9161}" type="slidenum">
              <a:rPr lang="de-DE" smtClean="0"/>
              <a:pPr/>
              <a:t>61</a:t>
            </a:fld>
            <a:endParaRPr lang="de-DE"/>
          </a:p>
          <a:p>
            <a:endParaRPr lang="de-DE" dirty="0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22930B48-5BBF-5D39-C405-033FB19A2FF0}"/>
              </a:ext>
            </a:extLst>
          </p:cNvPr>
          <p:cNvSpPr/>
          <p:nvPr/>
        </p:nvSpPr>
        <p:spPr>
          <a:xfrm>
            <a:off x="3360241" y="1516261"/>
            <a:ext cx="905470" cy="5750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6BF3A2DA-E7C9-C118-9737-540AB5DF7C7B}"/>
              </a:ext>
            </a:extLst>
          </p:cNvPr>
          <p:cNvSpPr txBox="1"/>
          <p:nvPr/>
        </p:nvSpPr>
        <p:spPr>
          <a:xfrm>
            <a:off x="454980" y="1364941"/>
            <a:ext cx="6846661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dirty="0">
                <a:cs typeface="Arial"/>
              </a:rPr>
              <a:t>Beispiel: Multiplikation von Primzahlen. </a:t>
            </a:r>
          </a:p>
          <a:p>
            <a:endParaRPr lang="de-DE" dirty="0">
              <a:cs typeface="Arial"/>
            </a:endParaRPr>
          </a:p>
          <a:p>
            <a:endParaRPr lang="de-DE" dirty="0">
              <a:cs typeface="Arial"/>
            </a:endParaRPr>
          </a:p>
        </p:txBody>
      </p:sp>
      <p:pic>
        <p:nvPicPr>
          <p:cNvPr id="11" name="Grafik 18" descr="Ein Bild, das Tisch enthält.&#10;&#10;Beschreibung automatisch generiert.">
            <a:extLst>
              <a:ext uri="{FF2B5EF4-FFF2-40B4-BE49-F238E27FC236}">
                <a16:creationId xmlns:a16="http://schemas.microsoft.com/office/drawing/2014/main" id="{087C43FA-1954-867E-4CA5-05305870C9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8944" b="83031"/>
          <a:stretch/>
        </p:blipFill>
        <p:spPr>
          <a:xfrm>
            <a:off x="820780" y="1828478"/>
            <a:ext cx="2938765" cy="463737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DD055633-C1AB-FEF1-0CDD-267B5CA6EAE0}"/>
              </a:ext>
            </a:extLst>
          </p:cNvPr>
          <p:cNvSpPr txBox="1"/>
          <p:nvPr/>
        </p:nvSpPr>
        <p:spPr>
          <a:xfrm>
            <a:off x="972000" y="2569500"/>
            <a:ext cx="6362999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dirty="0">
                <a:latin typeface="Cambria"/>
                <a:ea typeface="Cambria"/>
                <a:cs typeface="Arial"/>
              </a:rPr>
              <a:t>v o  r    l    e    s    u    n   g     _      !</a:t>
            </a:r>
          </a:p>
          <a:p>
            <a:r>
              <a:rPr lang="de-DE" dirty="0">
                <a:latin typeface="Cambria"/>
                <a:ea typeface="Cambria"/>
                <a:cs typeface="Arial"/>
              </a:rPr>
              <a:t>5 8 12 15 87 55 21 32 73  52  44           11           13             β </a:t>
            </a:r>
            <a:endParaRPr lang="de-DE" dirty="0"/>
          </a:p>
          <a:p>
            <a:endParaRPr lang="de-DE" dirty="0">
              <a:latin typeface="Cambria"/>
              <a:ea typeface="Cambria"/>
              <a:cs typeface="Arial"/>
            </a:endParaRPr>
          </a:p>
        </p:txBody>
      </p:sp>
      <p:sp>
        <p:nvSpPr>
          <p:cNvPr id="4" name="Multiplikationszeichen 3">
            <a:extLst>
              <a:ext uri="{FF2B5EF4-FFF2-40B4-BE49-F238E27FC236}">
                <a16:creationId xmlns:a16="http://schemas.microsoft.com/office/drawing/2014/main" id="{9256670F-EE6E-8025-F326-79092FD4D58F}"/>
              </a:ext>
            </a:extLst>
          </p:cNvPr>
          <p:cNvSpPr/>
          <p:nvPr/>
        </p:nvSpPr>
        <p:spPr>
          <a:xfrm>
            <a:off x="4316175" y="2846925"/>
            <a:ext cx="365400" cy="365400"/>
          </a:xfrm>
          <a:prstGeom prst="mathMultiply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Multiplikationszeichen 6">
            <a:extLst>
              <a:ext uri="{FF2B5EF4-FFF2-40B4-BE49-F238E27FC236}">
                <a16:creationId xmlns:a16="http://schemas.microsoft.com/office/drawing/2014/main" id="{16033756-8B11-243A-09CF-1866666A544F}"/>
              </a:ext>
            </a:extLst>
          </p:cNvPr>
          <p:cNvSpPr/>
          <p:nvPr/>
        </p:nvSpPr>
        <p:spPr>
          <a:xfrm>
            <a:off x="5099174" y="2846925"/>
            <a:ext cx="365400" cy="365400"/>
          </a:xfrm>
          <a:prstGeom prst="mathMultiply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Gleich 7">
            <a:extLst>
              <a:ext uri="{FF2B5EF4-FFF2-40B4-BE49-F238E27FC236}">
                <a16:creationId xmlns:a16="http://schemas.microsoft.com/office/drawing/2014/main" id="{80F71450-C6DC-CA45-F02A-2224B64CA11D}"/>
              </a:ext>
            </a:extLst>
          </p:cNvPr>
          <p:cNvSpPr/>
          <p:nvPr/>
        </p:nvSpPr>
        <p:spPr>
          <a:xfrm>
            <a:off x="5993550" y="2845800"/>
            <a:ext cx="347400" cy="347400"/>
          </a:xfrm>
          <a:prstGeom prst="mathEqual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pic>
        <p:nvPicPr>
          <p:cNvPr id="12" name="Grafik 13" descr="Umschlag öffnen mit einfarbiger Füllung">
            <a:extLst>
              <a:ext uri="{FF2B5EF4-FFF2-40B4-BE49-F238E27FC236}">
                <a16:creationId xmlns:a16="http://schemas.microsoft.com/office/drawing/2014/main" id="{4163FC69-BCD4-5B30-4332-9CE86BE56F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77800" y="2528550"/>
            <a:ext cx="914400" cy="914400"/>
          </a:xfrm>
          <a:prstGeom prst="rect">
            <a:avLst/>
          </a:prstGeom>
        </p:spPr>
      </p:pic>
      <p:sp>
        <p:nvSpPr>
          <p:cNvPr id="14" name="Geschweifte Klammer rechts 13">
            <a:extLst>
              <a:ext uri="{FF2B5EF4-FFF2-40B4-BE49-F238E27FC236}">
                <a16:creationId xmlns:a16="http://schemas.microsoft.com/office/drawing/2014/main" id="{D40E5802-BBE9-6CC9-4D83-31605D025DAB}"/>
              </a:ext>
            </a:extLst>
          </p:cNvPr>
          <p:cNvSpPr/>
          <p:nvPr/>
        </p:nvSpPr>
        <p:spPr>
          <a:xfrm rot="5400000">
            <a:off x="5124276" y="2632050"/>
            <a:ext cx="209448" cy="1238400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942A52FE-6C36-BE3D-D0EB-CA8ADEAA5B24}"/>
              </a:ext>
            </a:extLst>
          </p:cNvPr>
          <p:cNvSpPr txBox="1"/>
          <p:nvPr/>
        </p:nvSpPr>
        <p:spPr>
          <a:xfrm>
            <a:off x="4950000" y="3442499"/>
            <a:ext cx="21419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dirty="0">
                <a:latin typeface="Cambria"/>
                <a:ea typeface="Cambria"/>
                <a:cs typeface="Arial"/>
              </a:rPr>
              <a:t>143</a:t>
            </a:r>
            <a:endParaRPr lang="de-DE" dirty="0">
              <a:latin typeface="Cambria"/>
              <a:ea typeface="Cambria"/>
            </a:endParaRPr>
          </a:p>
        </p:txBody>
      </p:sp>
      <p:cxnSp>
        <p:nvCxnSpPr>
          <p:cNvPr id="16" name="Verbinder: gewinkelt 15">
            <a:extLst>
              <a:ext uri="{FF2B5EF4-FFF2-40B4-BE49-F238E27FC236}">
                <a16:creationId xmlns:a16="http://schemas.microsoft.com/office/drawing/2014/main" id="{6D4200C7-CDD1-546A-42CF-09EF05A580F2}"/>
              </a:ext>
            </a:extLst>
          </p:cNvPr>
          <p:cNvCxnSpPr/>
          <p:nvPr/>
        </p:nvCxnSpPr>
        <p:spPr>
          <a:xfrm flipV="1">
            <a:off x="5498550" y="3337200"/>
            <a:ext cx="1427400" cy="300600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Grafik 17" descr="Frau mit einfarbiger Füllung">
            <a:extLst>
              <a:ext uri="{FF2B5EF4-FFF2-40B4-BE49-F238E27FC236}">
                <a16:creationId xmlns:a16="http://schemas.microsoft.com/office/drawing/2014/main" id="{5F39D870-9206-1A70-C985-508374C738F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22800" y="3932550"/>
            <a:ext cx="914400" cy="914400"/>
          </a:xfrm>
          <a:prstGeom prst="rect">
            <a:avLst/>
          </a:prstGeom>
        </p:spPr>
      </p:pic>
      <p:pic>
        <p:nvPicPr>
          <p:cNvPr id="18" name="Grafik 18" descr="Mann mit einfarbiger Füllung">
            <a:extLst>
              <a:ext uri="{FF2B5EF4-FFF2-40B4-BE49-F238E27FC236}">
                <a16:creationId xmlns:a16="http://schemas.microsoft.com/office/drawing/2014/main" id="{F233893C-E79B-3AF1-F44A-02E9B90D734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846300" y="449550"/>
            <a:ext cx="914400" cy="914400"/>
          </a:xfrm>
          <a:prstGeom prst="rect">
            <a:avLst/>
          </a:prstGeom>
        </p:spPr>
      </p:pic>
      <p:sp>
        <p:nvSpPr>
          <p:cNvPr id="19" name="Textfeld 18">
            <a:extLst>
              <a:ext uri="{FF2B5EF4-FFF2-40B4-BE49-F238E27FC236}">
                <a16:creationId xmlns:a16="http://schemas.microsoft.com/office/drawing/2014/main" id="{6A6CEAE5-0845-D7C5-5ED7-F0C3F707F7AE}"/>
              </a:ext>
            </a:extLst>
          </p:cNvPr>
          <p:cNvSpPr txBox="1"/>
          <p:nvPr/>
        </p:nvSpPr>
        <p:spPr>
          <a:xfrm>
            <a:off x="6408000" y="675000"/>
            <a:ext cx="24570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dirty="0">
                <a:cs typeface="Arial"/>
              </a:rPr>
              <a:t>Bob</a:t>
            </a:r>
            <a:endParaRPr lang="de-DE" dirty="0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A941A690-CAAA-FDE0-8ABE-653EB8E09185}"/>
              </a:ext>
            </a:extLst>
          </p:cNvPr>
          <p:cNvSpPr txBox="1"/>
          <p:nvPr/>
        </p:nvSpPr>
        <p:spPr>
          <a:xfrm>
            <a:off x="6444000" y="4203000"/>
            <a:ext cx="24570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dirty="0">
                <a:cs typeface="Arial"/>
              </a:rPr>
              <a:t>Alice</a:t>
            </a:r>
            <a:endParaRPr lang="de-DE" dirty="0"/>
          </a:p>
        </p:txBody>
      </p: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9F5EA8CC-C6A7-59AE-5FF0-4FFA37B3BFCD}"/>
              </a:ext>
            </a:extLst>
          </p:cNvPr>
          <p:cNvCxnSpPr/>
          <p:nvPr/>
        </p:nvCxnSpPr>
        <p:spPr>
          <a:xfrm flipH="1" flipV="1">
            <a:off x="7962075" y="795825"/>
            <a:ext cx="26100" cy="36216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Grafik 22" descr="Mann mit einfarbiger Füllung">
            <a:extLst>
              <a:ext uri="{FF2B5EF4-FFF2-40B4-BE49-F238E27FC236}">
                <a16:creationId xmlns:a16="http://schemas.microsoft.com/office/drawing/2014/main" id="{B55CF6D5-E51E-CA3D-B770-42F26DD3480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083800" y="2033550"/>
            <a:ext cx="914400" cy="914400"/>
          </a:xfrm>
          <a:prstGeom prst="rect">
            <a:avLst/>
          </a:prstGeom>
        </p:spPr>
      </p:pic>
      <p:sp>
        <p:nvSpPr>
          <p:cNvPr id="23" name="Textfeld 22">
            <a:extLst>
              <a:ext uri="{FF2B5EF4-FFF2-40B4-BE49-F238E27FC236}">
                <a16:creationId xmlns:a16="http://schemas.microsoft.com/office/drawing/2014/main" id="{6BB08D0C-9E8B-4AA3-2D67-3CCCAD4388E2}"/>
              </a:ext>
            </a:extLst>
          </p:cNvPr>
          <p:cNvSpPr txBox="1"/>
          <p:nvPr/>
        </p:nvSpPr>
        <p:spPr>
          <a:xfrm>
            <a:off x="8217000" y="1692000"/>
            <a:ext cx="24570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dirty="0">
                <a:cs typeface="Arial"/>
              </a:rPr>
              <a:t>Eve</a:t>
            </a:r>
            <a:endParaRPr lang="de-DE" dirty="0"/>
          </a:p>
        </p:txBody>
      </p: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F4F8F438-DF0D-A79D-CD01-D311458D2F1A}"/>
              </a:ext>
            </a:extLst>
          </p:cNvPr>
          <p:cNvCxnSpPr/>
          <p:nvPr/>
        </p:nvCxnSpPr>
        <p:spPr>
          <a:xfrm flipV="1">
            <a:off x="6549300" y="1588950"/>
            <a:ext cx="2426400" cy="8100"/>
          </a:xfrm>
          <a:prstGeom prst="straightConnector1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feld 25">
            <a:extLst>
              <a:ext uri="{FF2B5EF4-FFF2-40B4-BE49-F238E27FC236}">
                <a16:creationId xmlns:a16="http://schemas.microsoft.com/office/drawing/2014/main" id="{A7290CA5-FCD4-B2C5-979E-C899D45114EC}"/>
              </a:ext>
            </a:extLst>
          </p:cNvPr>
          <p:cNvSpPr txBox="1"/>
          <p:nvPr/>
        </p:nvSpPr>
        <p:spPr>
          <a:xfrm>
            <a:off x="4977000" y="1827000"/>
            <a:ext cx="28620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dirty="0">
                <a:cs typeface="Arial"/>
              </a:rPr>
              <a:t>Eve kann ohne die 143 nur raten.</a:t>
            </a:r>
            <a:endParaRPr lang="de-DE" dirty="0"/>
          </a:p>
        </p:txBody>
      </p:sp>
      <p:pic>
        <p:nvPicPr>
          <p:cNvPr id="28" name="Grafik 10">
            <a:extLst>
              <a:ext uri="{FF2B5EF4-FFF2-40B4-BE49-F238E27FC236}">
                <a16:creationId xmlns:a16="http://schemas.microsoft.com/office/drawing/2014/main" id="{31339470-0451-CDE3-9AE4-DC686C76DC7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17139" y="3067881"/>
            <a:ext cx="823168" cy="1060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55078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69B2AB9-0A03-8D87-83E4-73E593914C5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B3E4023-3B93-7144-AB24-A5387DB88F56}" type="datetime1">
              <a:rPr lang="de-DE" smtClean="0"/>
              <a:t>15.12.2022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FA80A07-8321-F661-ADBB-407A71599A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657B7CB-58CE-C541-849D-632C3B6C9161}" type="slidenum">
              <a:rPr lang="de-DE" dirty="0" smtClean="0"/>
              <a:pPr/>
              <a:t>62</a:t>
            </a:fld>
            <a:endParaRPr lang="de-DE" dirty="0"/>
          </a:p>
          <a:p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47DE0B26-0A78-9AE4-F429-5219B8904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dirty="0"/>
              <a:t>Kryptographie</a:t>
            </a:r>
            <a:endParaRPr lang="de-DE" sz="3600" b="1" dirty="0"/>
          </a:p>
        </p:txBody>
      </p:sp>
      <p:sp>
        <p:nvSpPr>
          <p:cNvPr id="9" name="Datumsplatzhalter 4">
            <a:extLst>
              <a:ext uri="{FF2B5EF4-FFF2-40B4-BE49-F238E27FC236}">
                <a16:creationId xmlns:a16="http://schemas.microsoft.com/office/drawing/2014/main" id="{09050D12-6CC2-DE31-AB49-FC5F7D15FCAB}"/>
              </a:ext>
            </a:extLst>
          </p:cNvPr>
          <p:cNvSpPr txBox="1">
            <a:spLocks/>
          </p:cNvSpPr>
          <p:nvPr/>
        </p:nvSpPr>
        <p:spPr>
          <a:xfrm>
            <a:off x="7958667" y="4785815"/>
            <a:ext cx="956473" cy="3573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457200" rtl="0" eaLnBrk="1" latinLnBrk="0" hangingPunct="1">
              <a:defRPr sz="12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3E4023-3B93-7144-AB24-A5387DB88F56}" type="datetime1">
              <a:rPr lang="de-DE" dirty="0" smtClean="0"/>
              <a:pPr/>
              <a:t>15.12.2022</a:t>
            </a:fld>
            <a:endParaRPr lang="de-DE" dirty="0"/>
          </a:p>
        </p:txBody>
      </p:sp>
      <p:sp>
        <p:nvSpPr>
          <p:cNvPr id="10" name="Foliennummernplatzhalter 5">
            <a:extLst>
              <a:ext uri="{FF2B5EF4-FFF2-40B4-BE49-F238E27FC236}">
                <a16:creationId xmlns:a16="http://schemas.microsoft.com/office/drawing/2014/main" id="{CA55CD7F-3DAB-7E28-7705-C152D59FA03B}"/>
              </a:ext>
            </a:extLst>
          </p:cNvPr>
          <p:cNvSpPr txBox="1">
            <a:spLocks/>
          </p:cNvSpPr>
          <p:nvPr/>
        </p:nvSpPr>
        <p:spPr>
          <a:xfrm>
            <a:off x="7826685" y="4630911"/>
            <a:ext cx="1076359" cy="333916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r" defTabSz="457200" rtl="0" eaLnBrk="1" latinLnBrk="0" hangingPunct="1">
              <a:defRPr sz="12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657B7CB-58CE-C541-849D-632C3B6C9161}" type="slidenum">
              <a:rPr lang="de-DE" dirty="0" smtClean="0"/>
              <a:pPr/>
              <a:t>62</a:t>
            </a:fld>
            <a:endParaRPr lang="de-DE" dirty="0"/>
          </a:p>
          <a:p>
            <a:endParaRPr lang="de-DE" dirty="0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22930B48-5BBF-5D39-C405-033FB19A2FF0}"/>
              </a:ext>
            </a:extLst>
          </p:cNvPr>
          <p:cNvSpPr/>
          <p:nvPr/>
        </p:nvSpPr>
        <p:spPr>
          <a:xfrm>
            <a:off x="3360241" y="1516261"/>
            <a:ext cx="905470" cy="5750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6BF3A2DA-E7C9-C118-9737-540AB5DF7C7B}"/>
              </a:ext>
            </a:extLst>
          </p:cNvPr>
          <p:cNvSpPr txBox="1"/>
          <p:nvPr/>
        </p:nvSpPr>
        <p:spPr>
          <a:xfrm>
            <a:off x="454980" y="1364941"/>
            <a:ext cx="6846661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dirty="0">
                <a:cs typeface="Arial"/>
              </a:rPr>
              <a:t>Beispiel: Multiplikation von Primzahlen. </a:t>
            </a:r>
          </a:p>
          <a:p>
            <a:endParaRPr lang="de-DE" dirty="0">
              <a:cs typeface="Arial"/>
            </a:endParaRPr>
          </a:p>
          <a:p>
            <a:endParaRPr lang="de-DE" dirty="0">
              <a:cs typeface="Arial"/>
            </a:endParaRPr>
          </a:p>
        </p:txBody>
      </p:sp>
      <p:pic>
        <p:nvPicPr>
          <p:cNvPr id="11" name="Grafik 18" descr="Ein Bild, das Tisch enthält.&#10;&#10;Beschreibung automatisch generiert.">
            <a:extLst>
              <a:ext uri="{FF2B5EF4-FFF2-40B4-BE49-F238E27FC236}">
                <a16:creationId xmlns:a16="http://schemas.microsoft.com/office/drawing/2014/main" id="{087C43FA-1954-867E-4CA5-05305870C9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8944" b="83031"/>
          <a:stretch/>
        </p:blipFill>
        <p:spPr>
          <a:xfrm>
            <a:off x="820780" y="1828478"/>
            <a:ext cx="2938765" cy="463737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DD055633-C1AB-FEF1-0CDD-267B5CA6EAE0}"/>
              </a:ext>
            </a:extLst>
          </p:cNvPr>
          <p:cNvSpPr txBox="1"/>
          <p:nvPr/>
        </p:nvSpPr>
        <p:spPr>
          <a:xfrm>
            <a:off x="972000" y="2569500"/>
            <a:ext cx="6362999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dirty="0">
                <a:latin typeface="Cambria"/>
                <a:ea typeface="Cambria"/>
                <a:cs typeface="Arial"/>
              </a:rPr>
              <a:t>v o  r    l    e    s    u    n   g     _      !</a:t>
            </a:r>
          </a:p>
          <a:p>
            <a:r>
              <a:rPr lang="de-DE" dirty="0">
                <a:latin typeface="Cambria"/>
                <a:ea typeface="Cambria"/>
                <a:cs typeface="Arial"/>
              </a:rPr>
              <a:t>5 8 12 15 87 55 21 32 73  52  44           11           13             β </a:t>
            </a:r>
            <a:endParaRPr lang="de-DE" dirty="0"/>
          </a:p>
          <a:p>
            <a:endParaRPr lang="de-DE" dirty="0">
              <a:latin typeface="Cambria"/>
              <a:ea typeface="Cambria"/>
              <a:cs typeface="Arial"/>
            </a:endParaRPr>
          </a:p>
        </p:txBody>
      </p:sp>
      <p:sp>
        <p:nvSpPr>
          <p:cNvPr id="4" name="Multiplikationszeichen 3">
            <a:extLst>
              <a:ext uri="{FF2B5EF4-FFF2-40B4-BE49-F238E27FC236}">
                <a16:creationId xmlns:a16="http://schemas.microsoft.com/office/drawing/2014/main" id="{9256670F-EE6E-8025-F326-79092FD4D58F}"/>
              </a:ext>
            </a:extLst>
          </p:cNvPr>
          <p:cNvSpPr/>
          <p:nvPr/>
        </p:nvSpPr>
        <p:spPr>
          <a:xfrm>
            <a:off x="4316175" y="2846925"/>
            <a:ext cx="365400" cy="365400"/>
          </a:xfrm>
          <a:prstGeom prst="mathMultiply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Multiplikationszeichen 6">
            <a:extLst>
              <a:ext uri="{FF2B5EF4-FFF2-40B4-BE49-F238E27FC236}">
                <a16:creationId xmlns:a16="http://schemas.microsoft.com/office/drawing/2014/main" id="{16033756-8B11-243A-09CF-1866666A544F}"/>
              </a:ext>
            </a:extLst>
          </p:cNvPr>
          <p:cNvSpPr/>
          <p:nvPr/>
        </p:nvSpPr>
        <p:spPr>
          <a:xfrm>
            <a:off x="5099174" y="2846925"/>
            <a:ext cx="365400" cy="365400"/>
          </a:xfrm>
          <a:prstGeom prst="mathMultiply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Gleich 7">
            <a:extLst>
              <a:ext uri="{FF2B5EF4-FFF2-40B4-BE49-F238E27FC236}">
                <a16:creationId xmlns:a16="http://schemas.microsoft.com/office/drawing/2014/main" id="{80F71450-C6DC-CA45-F02A-2224B64CA11D}"/>
              </a:ext>
            </a:extLst>
          </p:cNvPr>
          <p:cNvSpPr/>
          <p:nvPr/>
        </p:nvSpPr>
        <p:spPr>
          <a:xfrm>
            <a:off x="5993550" y="2845800"/>
            <a:ext cx="347400" cy="347400"/>
          </a:xfrm>
          <a:prstGeom prst="mathEqual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pic>
        <p:nvPicPr>
          <p:cNvPr id="12" name="Grafik 13" descr="Umschlag öffnen mit einfarbiger Füllung">
            <a:extLst>
              <a:ext uri="{FF2B5EF4-FFF2-40B4-BE49-F238E27FC236}">
                <a16:creationId xmlns:a16="http://schemas.microsoft.com/office/drawing/2014/main" id="{4163FC69-BCD4-5B30-4332-9CE86BE56F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77800" y="2528550"/>
            <a:ext cx="914400" cy="914400"/>
          </a:xfrm>
          <a:prstGeom prst="rect">
            <a:avLst/>
          </a:prstGeom>
        </p:spPr>
      </p:pic>
      <p:sp>
        <p:nvSpPr>
          <p:cNvPr id="14" name="Geschweifte Klammer rechts 13">
            <a:extLst>
              <a:ext uri="{FF2B5EF4-FFF2-40B4-BE49-F238E27FC236}">
                <a16:creationId xmlns:a16="http://schemas.microsoft.com/office/drawing/2014/main" id="{D40E5802-BBE9-6CC9-4D83-31605D025DAB}"/>
              </a:ext>
            </a:extLst>
          </p:cNvPr>
          <p:cNvSpPr/>
          <p:nvPr/>
        </p:nvSpPr>
        <p:spPr>
          <a:xfrm rot="5400000">
            <a:off x="5124276" y="2632050"/>
            <a:ext cx="209448" cy="1238400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942A52FE-6C36-BE3D-D0EB-CA8ADEAA5B24}"/>
              </a:ext>
            </a:extLst>
          </p:cNvPr>
          <p:cNvSpPr txBox="1"/>
          <p:nvPr/>
        </p:nvSpPr>
        <p:spPr>
          <a:xfrm>
            <a:off x="4950000" y="3442499"/>
            <a:ext cx="21419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dirty="0">
                <a:latin typeface="Cambria"/>
                <a:ea typeface="Cambria"/>
                <a:cs typeface="Arial"/>
              </a:rPr>
              <a:t>143</a:t>
            </a:r>
            <a:endParaRPr lang="de-DE" dirty="0">
              <a:latin typeface="Cambria"/>
              <a:ea typeface="Cambria"/>
            </a:endParaRPr>
          </a:p>
        </p:txBody>
      </p:sp>
      <p:cxnSp>
        <p:nvCxnSpPr>
          <p:cNvPr id="16" name="Verbinder: gewinkelt 15">
            <a:extLst>
              <a:ext uri="{FF2B5EF4-FFF2-40B4-BE49-F238E27FC236}">
                <a16:creationId xmlns:a16="http://schemas.microsoft.com/office/drawing/2014/main" id="{6D4200C7-CDD1-546A-42CF-09EF05A580F2}"/>
              </a:ext>
            </a:extLst>
          </p:cNvPr>
          <p:cNvCxnSpPr/>
          <p:nvPr/>
        </p:nvCxnSpPr>
        <p:spPr>
          <a:xfrm flipV="1">
            <a:off x="5498550" y="3337200"/>
            <a:ext cx="1427400" cy="300600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Grafik 17" descr="Frau mit einfarbiger Füllung">
            <a:extLst>
              <a:ext uri="{FF2B5EF4-FFF2-40B4-BE49-F238E27FC236}">
                <a16:creationId xmlns:a16="http://schemas.microsoft.com/office/drawing/2014/main" id="{5F39D870-9206-1A70-C985-508374C738F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22800" y="3932550"/>
            <a:ext cx="914400" cy="914400"/>
          </a:xfrm>
          <a:prstGeom prst="rect">
            <a:avLst/>
          </a:prstGeom>
        </p:spPr>
      </p:pic>
      <p:pic>
        <p:nvPicPr>
          <p:cNvPr id="18" name="Grafik 18" descr="Mann mit einfarbiger Füllung">
            <a:extLst>
              <a:ext uri="{FF2B5EF4-FFF2-40B4-BE49-F238E27FC236}">
                <a16:creationId xmlns:a16="http://schemas.microsoft.com/office/drawing/2014/main" id="{F233893C-E79B-3AF1-F44A-02E9B90D734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846300" y="449550"/>
            <a:ext cx="914400" cy="914400"/>
          </a:xfrm>
          <a:prstGeom prst="rect">
            <a:avLst/>
          </a:prstGeom>
        </p:spPr>
      </p:pic>
      <p:sp>
        <p:nvSpPr>
          <p:cNvPr id="19" name="Textfeld 18">
            <a:extLst>
              <a:ext uri="{FF2B5EF4-FFF2-40B4-BE49-F238E27FC236}">
                <a16:creationId xmlns:a16="http://schemas.microsoft.com/office/drawing/2014/main" id="{6A6CEAE5-0845-D7C5-5ED7-F0C3F707F7AE}"/>
              </a:ext>
            </a:extLst>
          </p:cNvPr>
          <p:cNvSpPr txBox="1"/>
          <p:nvPr/>
        </p:nvSpPr>
        <p:spPr>
          <a:xfrm>
            <a:off x="6408000" y="675000"/>
            <a:ext cx="24570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dirty="0">
                <a:cs typeface="Arial"/>
              </a:rPr>
              <a:t>Bob</a:t>
            </a:r>
            <a:endParaRPr lang="de-DE" dirty="0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A941A690-CAAA-FDE0-8ABE-653EB8E09185}"/>
              </a:ext>
            </a:extLst>
          </p:cNvPr>
          <p:cNvSpPr txBox="1"/>
          <p:nvPr/>
        </p:nvSpPr>
        <p:spPr>
          <a:xfrm>
            <a:off x="6444000" y="4203000"/>
            <a:ext cx="24570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dirty="0">
                <a:cs typeface="Arial"/>
              </a:rPr>
              <a:t>Alice</a:t>
            </a:r>
            <a:endParaRPr lang="de-DE" dirty="0"/>
          </a:p>
        </p:txBody>
      </p: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9F5EA8CC-C6A7-59AE-5FF0-4FFA37B3BFCD}"/>
              </a:ext>
            </a:extLst>
          </p:cNvPr>
          <p:cNvCxnSpPr/>
          <p:nvPr/>
        </p:nvCxnSpPr>
        <p:spPr>
          <a:xfrm flipH="1" flipV="1">
            <a:off x="7962075" y="795825"/>
            <a:ext cx="26100" cy="36216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Grafik 22" descr="Mann mit einfarbiger Füllung">
            <a:extLst>
              <a:ext uri="{FF2B5EF4-FFF2-40B4-BE49-F238E27FC236}">
                <a16:creationId xmlns:a16="http://schemas.microsoft.com/office/drawing/2014/main" id="{B55CF6D5-E51E-CA3D-B770-42F26DD3480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083800" y="2033550"/>
            <a:ext cx="914400" cy="914400"/>
          </a:xfrm>
          <a:prstGeom prst="rect">
            <a:avLst/>
          </a:prstGeom>
        </p:spPr>
      </p:pic>
      <p:sp>
        <p:nvSpPr>
          <p:cNvPr id="23" name="Textfeld 22">
            <a:extLst>
              <a:ext uri="{FF2B5EF4-FFF2-40B4-BE49-F238E27FC236}">
                <a16:creationId xmlns:a16="http://schemas.microsoft.com/office/drawing/2014/main" id="{6BB08D0C-9E8B-4AA3-2D67-3CCCAD4388E2}"/>
              </a:ext>
            </a:extLst>
          </p:cNvPr>
          <p:cNvSpPr txBox="1"/>
          <p:nvPr/>
        </p:nvSpPr>
        <p:spPr>
          <a:xfrm>
            <a:off x="8217000" y="1692000"/>
            <a:ext cx="24570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dirty="0">
                <a:cs typeface="Arial"/>
              </a:rPr>
              <a:t>Eve</a:t>
            </a:r>
            <a:endParaRPr lang="de-DE" dirty="0"/>
          </a:p>
        </p:txBody>
      </p: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F4F8F438-DF0D-A79D-CD01-D311458D2F1A}"/>
              </a:ext>
            </a:extLst>
          </p:cNvPr>
          <p:cNvCxnSpPr/>
          <p:nvPr/>
        </p:nvCxnSpPr>
        <p:spPr>
          <a:xfrm flipV="1">
            <a:off x="6549300" y="1588950"/>
            <a:ext cx="2426400" cy="8100"/>
          </a:xfrm>
          <a:prstGeom prst="straightConnector1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feld 25">
            <a:extLst>
              <a:ext uri="{FF2B5EF4-FFF2-40B4-BE49-F238E27FC236}">
                <a16:creationId xmlns:a16="http://schemas.microsoft.com/office/drawing/2014/main" id="{A7290CA5-FCD4-B2C5-979E-C899D45114EC}"/>
              </a:ext>
            </a:extLst>
          </p:cNvPr>
          <p:cNvSpPr txBox="1"/>
          <p:nvPr/>
        </p:nvSpPr>
        <p:spPr>
          <a:xfrm>
            <a:off x="4977000" y="1827000"/>
            <a:ext cx="28620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dirty="0">
                <a:cs typeface="Arial"/>
              </a:rPr>
              <a:t>Eve kann ohne die 143 nur raten.</a:t>
            </a:r>
            <a:endParaRPr lang="de-DE" dirty="0"/>
          </a:p>
        </p:txBody>
      </p:sp>
      <p:pic>
        <p:nvPicPr>
          <p:cNvPr id="28" name="Grafik 10">
            <a:extLst>
              <a:ext uri="{FF2B5EF4-FFF2-40B4-BE49-F238E27FC236}">
                <a16:creationId xmlns:a16="http://schemas.microsoft.com/office/drawing/2014/main" id="{31339470-0451-CDE3-9AE4-DC686C76DC7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17139" y="3067881"/>
            <a:ext cx="823168" cy="1060374"/>
          </a:xfrm>
          <a:prstGeom prst="rect">
            <a:avLst/>
          </a:prstGeom>
        </p:spPr>
      </p:pic>
      <p:pic>
        <p:nvPicPr>
          <p:cNvPr id="29" name="Grafik 7" descr="Ein Bild, das Tisch enthält.&#10;&#10;Beschreibung automatisch generiert.">
            <a:extLst>
              <a:ext uri="{FF2B5EF4-FFF2-40B4-BE49-F238E27FC236}">
                <a16:creationId xmlns:a16="http://schemas.microsoft.com/office/drawing/2014/main" id="{2B47B497-8C83-653D-157D-CCB742C75D9A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r="124" b="83928"/>
          <a:stretch/>
        </p:blipFill>
        <p:spPr>
          <a:xfrm>
            <a:off x="88577" y="3711740"/>
            <a:ext cx="5090602" cy="836289"/>
          </a:xfrm>
          <a:prstGeom prst="rect">
            <a:avLst/>
          </a:prstGeom>
        </p:spPr>
      </p:pic>
      <p:sp>
        <p:nvSpPr>
          <p:cNvPr id="30" name="Pfeil: nach rechts 29">
            <a:extLst>
              <a:ext uri="{FF2B5EF4-FFF2-40B4-BE49-F238E27FC236}">
                <a16:creationId xmlns:a16="http://schemas.microsoft.com/office/drawing/2014/main" id="{7E463983-EB04-884A-80CB-F9DA31AC90C7}"/>
              </a:ext>
            </a:extLst>
          </p:cNvPr>
          <p:cNvSpPr/>
          <p:nvPr/>
        </p:nvSpPr>
        <p:spPr>
          <a:xfrm rot="-2880000">
            <a:off x="4003283" y="3308438"/>
            <a:ext cx="988347" cy="4846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Pfeil: nach rechts 30">
            <a:extLst>
              <a:ext uri="{FF2B5EF4-FFF2-40B4-BE49-F238E27FC236}">
                <a16:creationId xmlns:a16="http://schemas.microsoft.com/office/drawing/2014/main" id="{B3E967D3-3A7E-344C-F847-7BBAA57A4D42}"/>
              </a:ext>
            </a:extLst>
          </p:cNvPr>
          <p:cNvSpPr/>
          <p:nvPr/>
        </p:nvSpPr>
        <p:spPr>
          <a:xfrm rot="-2880000">
            <a:off x="4694053" y="3353164"/>
            <a:ext cx="988347" cy="4846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5897745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69B2AB9-0A03-8D87-83E4-73E593914C5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B3E4023-3B93-7144-AB24-A5387DB88F56}" type="datetime1">
              <a:rPr lang="de-DE" smtClean="0"/>
              <a:t>15.12.2022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FA80A07-8321-F661-ADBB-407A71599A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657B7CB-58CE-C541-849D-632C3B6C9161}" type="slidenum">
              <a:rPr lang="de-DE" smtClean="0"/>
              <a:pPr/>
              <a:t>63</a:t>
            </a:fld>
            <a:endParaRPr lang="de-DE"/>
          </a:p>
          <a:p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47DE0B26-0A78-9AE4-F429-5219B8904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dirty="0"/>
              <a:t>Kryptographie</a:t>
            </a:r>
            <a:endParaRPr lang="de-DE" sz="3600" b="1" dirty="0"/>
          </a:p>
        </p:txBody>
      </p:sp>
      <p:sp>
        <p:nvSpPr>
          <p:cNvPr id="9" name="Datumsplatzhalter 4">
            <a:extLst>
              <a:ext uri="{FF2B5EF4-FFF2-40B4-BE49-F238E27FC236}">
                <a16:creationId xmlns:a16="http://schemas.microsoft.com/office/drawing/2014/main" id="{09050D12-6CC2-DE31-AB49-FC5F7D15FCAB}"/>
              </a:ext>
            </a:extLst>
          </p:cNvPr>
          <p:cNvSpPr txBox="1">
            <a:spLocks/>
          </p:cNvSpPr>
          <p:nvPr/>
        </p:nvSpPr>
        <p:spPr>
          <a:xfrm>
            <a:off x="7958667" y="4785815"/>
            <a:ext cx="956473" cy="3573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457200" rtl="0" eaLnBrk="1" latinLnBrk="0" hangingPunct="1">
              <a:defRPr sz="12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3E4023-3B93-7144-AB24-A5387DB88F56}" type="datetime1">
              <a:rPr lang="de-DE" smtClean="0"/>
              <a:pPr/>
              <a:t>15.12.2022</a:t>
            </a:fld>
            <a:endParaRPr lang="de-DE" dirty="0"/>
          </a:p>
        </p:txBody>
      </p:sp>
      <p:sp>
        <p:nvSpPr>
          <p:cNvPr id="10" name="Foliennummernplatzhalter 5">
            <a:extLst>
              <a:ext uri="{FF2B5EF4-FFF2-40B4-BE49-F238E27FC236}">
                <a16:creationId xmlns:a16="http://schemas.microsoft.com/office/drawing/2014/main" id="{CA55CD7F-3DAB-7E28-7705-C152D59FA03B}"/>
              </a:ext>
            </a:extLst>
          </p:cNvPr>
          <p:cNvSpPr txBox="1">
            <a:spLocks/>
          </p:cNvSpPr>
          <p:nvPr/>
        </p:nvSpPr>
        <p:spPr>
          <a:xfrm>
            <a:off x="7826685" y="4630911"/>
            <a:ext cx="1076359" cy="333916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r" defTabSz="457200" rtl="0" eaLnBrk="1" latinLnBrk="0" hangingPunct="1">
              <a:defRPr sz="12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657B7CB-58CE-C541-849D-632C3B6C9161}" type="slidenum">
              <a:rPr lang="de-DE" smtClean="0"/>
              <a:pPr/>
              <a:t>63</a:t>
            </a:fld>
            <a:endParaRPr lang="de-DE"/>
          </a:p>
          <a:p>
            <a:endParaRPr lang="de-DE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A2D0212F-E78A-8A40-E999-5BF6BF245CAC}"/>
              </a:ext>
            </a:extLst>
          </p:cNvPr>
          <p:cNvSpPr txBox="1"/>
          <p:nvPr/>
        </p:nvSpPr>
        <p:spPr>
          <a:xfrm>
            <a:off x="528991" y="1076876"/>
            <a:ext cx="233323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de-DE" dirty="0">
              <a:cs typeface="Arial"/>
            </a:endParaRPr>
          </a:p>
        </p:txBody>
      </p:sp>
      <p:pic>
        <p:nvPicPr>
          <p:cNvPr id="7" name="Grafik 7" descr="Ein Bild, das drinnen enthält.&#10;&#10;Beschreibung automatisch generiert.">
            <a:extLst>
              <a:ext uri="{FF2B5EF4-FFF2-40B4-BE49-F238E27FC236}">
                <a16:creationId xmlns:a16="http://schemas.microsoft.com/office/drawing/2014/main" id="{E6D8BB15-CA38-E678-F5B7-2DBA3F6C5C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3211" y="894585"/>
            <a:ext cx="2743200" cy="1829371"/>
          </a:xfrm>
          <a:prstGeom prst="rect">
            <a:avLst/>
          </a:prstGeom>
        </p:spPr>
      </p:pic>
      <p:pic>
        <p:nvPicPr>
          <p:cNvPr id="19" name="Grafik 11">
            <a:extLst>
              <a:ext uri="{FF2B5EF4-FFF2-40B4-BE49-F238E27FC236}">
                <a16:creationId xmlns:a16="http://schemas.microsoft.com/office/drawing/2014/main" id="{4DE1F197-0E77-3B3A-B3A8-D5EECBFCE3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7506" y="1286689"/>
            <a:ext cx="971550" cy="962025"/>
          </a:xfrm>
          <a:prstGeom prst="rect">
            <a:avLst/>
          </a:prstGeom>
        </p:spPr>
      </p:pic>
      <p:pic>
        <p:nvPicPr>
          <p:cNvPr id="23" name="Grafik 18" descr="Mann mit einfarbiger Füllung">
            <a:extLst>
              <a:ext uri="{FF2B5EF4-FFF2-40B4-BE49-F238E27FC236}">
                <a16:creationId xmlns:a16="http://schemas.microsoft.com/office/drawing/2014/main" id="{13DBC033-6F9D-AA2C-A2F4-9F0B7EF074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92343" y="3451167"/>
            <a:ext cx="914400" cy="914400"/>
          </a:xfrm>
          <a:prstGeom prst="rect">
            <a:avLst/>
          </a:prstGeom>
        </p:spPr>
      </p:pic>
      <p:sp>
        <p:nvSpPr>
          <p:cNvPr id="25" name="Textfeld 24">
            <a:extLst>
              <a:ext uri="{FF2B5EF4-FFF2-40B4-BE49-F238E27FC236}">
                <a16:creationId xmlns:a16="http://schemas.microsoft.com/office/drawing/2014/main" id="{20F69BE1-989A-D524-9A1E-B78571553435}"/>
              </a:ext>
            </a:extLst>
          </p:cNvPr>
          <p:cNvSpPr txBox="1"/>
          <p:nvPr/>
        </p:nvSpPr>
        <p:spPr>
          <a:xfrm>
            <a:off x="7054043" y="3676617"/>
            <a:ext cx="24570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dirty="0">
                <a:cs typeface="Arial"/>
              </a:rPr>
              <a:t>Bob</a:t>
            </a:r>
            <a:endParaRPr lang="de-DE" dirty="0"/>
          </a:p>
        </p:txBody>
      </p:sp>
      <p:pic>
        <p:nvPicPr>
          <p:cNvPr id="27" name="Grafik 17" descr="Frau mit einfarbiger Füllung">
            <a:extLst>
              <a:ext uri="{FF2B5EF4-FFF2-40B4-BE49-F238E27FC236}">
                <a16:creationId xmlns:a16="http://schemas.microsoft.com/office/drawing/2014/main" id="{0B970444-10D0-22EE-F8D9-99F6F62C1C4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77374" y="3405776"/>
            <a:ext cx="914400" cy="914400"/>
          </a:xfrm>
          <a:prstGeom prst="rect">
            <a:avLst/>
          </a:prstGeom>
        </p:spPr>
      </p:pic>
      <p:sp>
        <p:nvSpPr>
          <p:cNvPr id="29" name="Textfeld 28">
            <a:extLst>
              <a:ext uri="{FF2B5EF4-FFF2-40B4-BE49-F238E27FC236}">
                <a16:creationId xmlns:a16="http://schemas.microsoft.com/office/drawing/2014/main" id="{C4DA5C02-4D0A-3EB9-0B69-523FA1BD34CA}"/>
              </a:ext>
            </a:extLst>
          </p:cNvPr>
          <p:cNvSpPr txBox="1"/>
          <p:nvPr/>
        </p:nvSpPr>
        <p:spPr>
          <a:xfrm>
            <a:off x="798574" y="3676226"/>
            <a:ext cx="24570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dirty="0">
                <a:cs typeface="Arial"/>
              </a:rPr>
              <a:t>Alice</a:t>
            </a:r>
            <a:endParaRPr lang="de-DE" dirty="0"/>
          </a:p>
        </p:txBody>
      </p: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7474C13B-B565-A301-BD70-639F865CB981}"/>
              </a:ext>
            </a:extLst>
          </p:cNvPr>
          <p:cNvCxnSpPr/>
          <p:nvPr/>
        </p:nvCxnSpPr>
        <p:spPr>
          <a:xfrm flipV="1">
            <a:off x="2129057" y="3941560"/>
            <a:ext cx="4933526" cy="87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898871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69B2AB9-0A03-8D87-83E4-73E593914C5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B3E4023-3B93-7144-AB24-A5387DB88F56}" type="datetime1">
              <a:rPr lang="de-DE" smtClean="0"/>
              <a:t>15.12.2022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FA80A07-8321-F661-ADBB-407A71599A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657B7CB-58CE-C541-849D-632C3B6C9161}" type="slidenum">
              <a:rPr lang="de-DE" smtClean="0"/>
              <a:pPr/>
              <a:t>64</a:t>
            </a:fld>
            <a:endParaRPr lang="de-DE"/>
          </a:p>
          <a:p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47DE0B26-0A78-9AE4-F429-5219B8904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dirty="0"/>
              <a:t>Kryptographie</a:t>
            </a:r>
            <a:endParaRPr lang="de-DE" sz="3600" b="1" dirty="0"/>
          </a:p>
        </p:txBody>
      </p:sp>
      <p:sp>
        <p:nvSpPr>
          <p:cNvPr id="9" name="Datumsplatzhalter 4">
            <a:extLst>
              <a:ext uri="{FF2B5EF4-FFF2-40B4-BE49-F238E27FC236}">
                <a16:creationId xmlns:a16="http://schemas.microsoft.com/office/drawing/2014/main" id="{09050D12-6CC2-DE31-AB49-FC5F7D15FCAB}"/>
              </a:ext>
            </a:extLst>
          </p:cNvPr>
          <p:cNvSpPr txBox="1">
            <a:spLocks/>
          </p:cNvSpPr>
          <p:nvPr/>
        </p:nvSpPr>
        <p:spPr>
          <a:xfrm>
            <a:off x="7958667" y="4785815"/>
            <a:ext cx="956473" cy="3573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457200" rtl="0" eaLnBrk="1" latinLnBrk="0" hangingPunct="1">
              <a:defRPr sz="12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3E4023-3B93-7144-AB24-A5387DB88F56}" type="datetime1">
              <a:rPr lang="de-DE" smtClean="0"/>
              <a:pPr/>
              <a:t>15.12.2022</a:t>
            </a:fld>
            <a:endParaRPr lang="de-DE" dirty="0"/>
          </a:p>
        </p:txBody>
      </p:sp>
      <p:sp>
        <p:nvSpPr>
          <p:cNvPr id="10" name="Foliennummernplatzhalter 5">
            <a:extLst>
              <a:ext uri="{FF2B5EF4-FFF2-40B4-BE49-F238E27FC236}">
                <a16:creationId xmlns:a16="http://schemas.microsoft.com/office/drawing/2014/main" id="{CA55CD7F-3DAB-7E28-7705-C152D59FA03B}"/>
              </a:ext>
            </a:extLst>
          </p:cNvPr>
          <p:cNvSpPr txBox="1">
            <a:spLocks/>
          </p:cNvSpPr>
          <p:nvPr/>
        </p:nvSpPr>
        <p:spPr>
          <a:xfrm>
            <a:off x="7826685" y="4630911"/>
            <a:ext cx="1076359" cy="333916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r" defTabSz="457200" rtl="0" eaLnBrk="1" latinLnBrk="0" hangingPunct="1">
              <a:defRPr sz="12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657B7CB-58CE-C541-849D-632C3B6C9161}" type="slidenum">
              <a:rPr lang="de-DE" smtClean="0"/>
              <a:pPr/>
              <a:t>64</a:t>
            </a:fld>
            <a:endParaRPr lang="de-DE"/>
          </a:p>
          <a:p>
            <a:endParaRPr lang="de-DE" dirty="0"/>
          </a:p>
        </p:txBody>
      </p:sp>
      <p:pic>
        <p:nvPicPr>
          <p:cNvPr id="23" name="Grafik 18" descr="Mann mit einfarbiger Füllung">
            <a:extLst>
              <a:ext uri="{FF2B5EF4-FFF2-40B4-BE49-F238E27FC236}">
                <a16:creationId xmlns:a16="http://schemas.microsoft.com/office/drawing/2014/main" id="{13DBC033-6F9D-AA2C-A2F4-9F0B7EF074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92343" y="3451167"/>
            <a:ext cx="914400" cy="914400"/>
          </a:xfrm>
          <a:prstGeom prst="rect">
            <a:avLst/>
          </a:prstGeom>
        </p:spPr>
      </p:pic>
      <p:sp>
        <p:nvSpPr>
          <p:cNvPr id="25" name="Textfeld 24">
            <a:extLst>
              <a:ext uri="{FF2B5EF4-FFF2-40B4-BE49-F238E27FC236}">
                <a16:creationId xmlns:a16="http://schemas.microsoft.com/office/drawing/2014/main" id="{20F69BE1-989A-D524-9A1E-B78571553435}"/>
              </a:ext>
            </a:extLst>
          </p:cNvPr>
          <p:cNvSpPr txBox="1"/>
          <p:nvPr/>
        </p:nvSpPr>
        <p:spPr>
          <a:xfrm>
            <a:off x="7054043" y="3676617"/>
            <a:ext cx="24570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dirty="0">
                <a:cs typeface="Arial"/>
              </a:rPr>
              <a:t>Bob</a:t>
            </a:r>
            <a:endParaRPr lang="de-DE" dirty="0"/>
          </a:p>
        </p:txBody>
      </p:sp>
      <p:pic>
        <p:nvPicPr>
          <p:cNvPr id="27" name="Grafik 17" descr="Frau mit einfarbiger Füllung">
            <a:extLst>
              <a:ext uri="{FF2B5EF4-FFF2-40B4-BE49-F238E27FC236}">
                <a16:creationId xmlns:a16="http://schemas.microsoft.com/office/drawing/2014/main" id="{0B970444-10D0-22EE-F8D9-99F6F62C1C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77374" y="3405776"/>
            <a:ext cx="914400" cy="914400"/>
          </a:xfrm>
          <a:prstGeom prst="rect">
            <a:avLst/>
          </a:prstGeom>
        </p:spPr>
      </p:pic>
      <p:sp>
        <p:nvSpPr>
          <p:cNvPr id="29" name="Textfeld 28">
            <a:extLst>
              <a:ext uri="{FF2B5EF4-FFF2-40B4-BE49-F238E27FC236}">
                <a16:creationId xmlns:a16="http://schemas.microsoft.com/office/drawing/2014/main" id="{C4DA5C02-4D0A-3EB9-0B69-523FA1BD34CA}"/>
              </a:ext>
            </a:extLst>
          </p:cNvPr>
          <p:cNvSpPr txBox="1"/>
          <p:nvPr/>
        </p:nvSpPr>
        <p:spPr>
          <a:xfrm>
            <a:off x="798574" y="3676226"/>
            <a:ext cx="24570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dirty="0">
                <a:cs typeface="Arial"/>
              </a:rPr>
              <a:t>Alice</a:t>
            </a:r>
            <a:endParaRPr lang="de-DE" dirty="0"/>
          </a:p>
        </p:txBody>
      </p: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7474C13B-B565-A301-BD70-639F865CB981}"/>
              </a:ext>
            </a:extLst>
          </p:cNvPr>
          <p:cNvCxnSpPr/>
          <p:nvPr/>
        </p:nvCxnSpPr>
        <p:spPr>
          <a:xfrm flipV="1">
            <a:off x="2129057" y="3941560"/>
            <a:ext cx="4933526" cy="87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Grafik 10">
            <a:extLst>
              <a:ext uri="{FF2B5EF4-FFF2-40B4-BE49-F238E27FC236}">
                <a16:creationId xmlns:a16="http://schemas.microsoft.com/office/drawing/2014/main" id="{1C9CBA86-45A4-3ADF-65D9-EB84BE2E93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43100" y="933959"/>
            <a:ext cx="5302526" cy="2470510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69F3133C-EEA5-F81D-3FE3-886A0467273F}"/>
              </a:ext>
            </a:extLst>
          </p:cNvPr>
          <p:cNvSpPr txBox="1"/>
          <p:nvPr/>
        </p:nvSpPr>
        <p:spPr>
          <a:xfrm>
            <a:off x="685799" y="1192695"/>
            <a:ext cx="1679713" cy="9243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de-DE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5626D6E8-105B-BD7E-0D62-44682C7F4D89}"/>
              </a:ext>
            </a:extLst>
          </p:cNvPr>
          <p:cNvSpPr txBox="1"/>
          <p:nvPr/>
        </p:nvSpPr>
        <p:spPr>
          <a:xfrm>
            <a:off x="402535" y="2117034"/>
            <a:ext cx="345094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b="1" dirty="0">
                <a:cs typeface="Arial"/>
              </a:rPr>
              <a:t>Vorlesung 1</a:t>
            </a:r>
            <a:endParaRPr lang="de-DE" b="1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2013465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69B2AB9-0A03-8D87-83E4-73E593914C5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B3E4023-3B93-7144-AB24-A5387DB88F56}" type="datetime1">
              <a:rPr lang="de-DE" smtClean="0"/>
              <a:t>15.12.2022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FA80A07-8321-F661-ADBB-407A71599A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657B7CB-58CE-C541-849D-632C3B6C9161}" type="slidenum">
              <a:rPr lang="de-DE" smtClean="0"/>
              <a:pPr/>
              <a:t>65</a:t>
            </a:fld>
            <a:endParaRPr lang="de-DE"/>
          </a:p>
          <a:p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47DE0B26-0A78-9AE4-F429-5219B8904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dirty="0"/>
              <a:t>Kryptographie</a:t>
            </a:r>
            <a:endParaRPr lang="de-DE" sz="3600" b="1" dirty="0"/>
          </a:p>
        </p:txBody>
      </p:sp>
      <p:sp>
        <p:nvSpPr>
          <p:cNvPr id="9" name="Datumsplatzhalter 4">
            <a:extLst>
              <a:ext uri="{FF2B5EF4-FFF2-40B4-BE49-F238E27FC236}">
                <a16:creationId xmlns:a16="http://schemas.microsoft.com/office/drawing/2014/main" id="{09050D12-6CC2-DE31-AB49-FC5F7D15FCAB}"/>
              </a:ext>
            </a:extLst>
          </p:cNvPr>
          <p:cNvSpPr txBox="1">
            <a:spLocks/>
          </p:cNvSpPr>
          <p:nvPr/>
        </p:nvSpPr>
        <p:spPr>
          <a:xfrm>
            <a:off x="7958667" y="4785815"/>
            <a:ext cx="956473" cy="3573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457200" rtl="0" eaLnBrk="1" latinLnBrk="0" hangingPunct="1">
              <a:defRPr sz="12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3E4023-3B93-7144-AB24-A5387DB88F56}" type="datetime1">
              <a:rPr lang="de-DE" smtClean="0"/>
              <a:pPr/>
              <a:t>15.12.2022</a:t>
            </a:fld>
            <a:endParaRPr lang="de-DE" dirty="0"/>
          </a:p>
        </p:txBody>
      </p:sp>
      <p:sp>
        <p:nvSpPr>
          <p:cNvPr id="10" name="Foliennummernplatzhalter 5">
            <a:extLst>
              <a:ext uri="{FF2B5EF4-FFF2-40B4-BE49-F238E27FC236}">
                <a16:creationId xmlns:a16="http://schemas.microsoft.com/office/drawing/2014/main" id="{CA55CD7F-3DAB-7E28-7705-C152D59FA03B}"/>
              </a:ext>
            </a:extLst>
          </p:cNvPr>
          <p:cNvSpPr txBox="1">
            <a:spLocks/>
          </p:cNvSpPr>
          <p:nvPr/>
        </p:nvSpPr>
        <p:spPr>
          <a:xfrm>
            <a:off x="7826685" y="4630911"/>
            <a:ext cx="1076359" cy="333916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r" defTabSz="457200" rtl="0" eaLnBrk="1" latinLnBrk="0" hangingPunct="1">
              <a:defRPr sz="12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657B7CB-58CE-C541-849D-632C3B6C9161}" type="slidenum">
              <a:rPr lang="de-DE" smtClean="0"/>
              <a:pPr/>
              <a:t>65</a:t>
            </a:fld>
            <a:endParaRPr lang="de-DE"/>
          </a:p>
          <a:p>
            <a:endParaRPr lang="de-DE" dirty="0"/>
          </a:p>
        </p:txBody>
      </p:sp>
      <p:pic>
        <p:nvPicPr>
          <p:cNvPr id="23" name="Grafik 18" descr="Mann mit einfarbiger Füllung">
            <a:extLst>
              <a:ext uri="{FF2B5EF4-FFF2-40B4-BE49-F238E27FC236}">
                <a16:creationId xmlns:a16="http://schemas.microsoft.com/office/drawing/2014/main" id="{13DBC033-6F9D-AA2C-A2F4-9F0B7EF074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92343" y="3451167"/>
            <a:ext cx="914400" cy="914400"/>
          </a:xfrm>
          <a:prstGeom prst="rect">
            <a:avLst/>
          </a:prstGeom>
        </p:spPr>
      </p:pic>
      <p:sp>
        <p:nvSpPr>
          <p:cNvPr id="25" name="Textfeld 24">
            <a:extLst>
              <a:ext uri="{FF2B5EF4-FFF2-40B4-BE49-F238E27FC236}">
                <a16:creationId xmlns:a16="http://schemas.microsoft.com/office/drawing/2014/main" id="{20F69BE1-989A-D524-9A1E-B78571553435}"/>
              </a:ext>
            </a:extLst>
          </p:cNvPr>
          <p:cNvSpPr txBox="1"/>
          <p:nvPr/>
        </p:nvSpPr>
        <p:spPr>
          <a:xfrm>
            <a:off x="7054043" y="3676617"/>
            <a:ext cx="24570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dirty="0">
                <a:cs typeface="Arial"/>
              </a:rPr>
              <a:t>Bob</a:t>
            </a:r>
            <a:endParaRPr lang="de-DE" dirty="0"/>
          </a:p>
        </p:txBody>
      </p:sp>
      <p:pic>
        <p:nvPicPr>
          <p:cNvPr id="27" name="Grafik 17" descr="Frau mit einfarbiger Füllung">
            <a:extLst>
              <a:ext uri="{FF2B5EF4-FFF2-40B4-BE49-F238E27FC236}">
                <a16:creationId xmlns:a16="http://schemas.microsoft.com/office/drawing/2014/main" id="{0B970444-10D0-22EE-F8D9-99F6F62C1C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77374" y="3405776"/>
            <a:ext cx="914400" cy="914400"/>
          </a:xfrm>
          <a:prstGeom prst="rect">
            <a:avLst/>
          </a:prstGeom>
        </p:spPr>
      </p:pic>
      <p:sp>
        <p:nvSpPr>
          <p:cNvPr id="29" name="Textfeld 28">
            <a:extLst>
              <a:ext uri="{FF2B5EF4-FFF2-40B4-BE49-F238E27FC236}">
                <a16:creationId xmlns:a16="http://schemas.microsoft.com/office/drawing/2014/main" id="{C4DA5C02-4D0A-3EB9-0B69-523FA1BD34CA}"/>
              </a:ext>
            </a:extLst>
          </p:cNvPr>
          <p:cNvSpPr txBox="1"/>
          <p:nvPr/>
        </p:nvSpPr>
        <p:spPr>
          <a:xfrm>
            <a:off x="798574" y="3676226"/>
            <a:ext cx="24570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dirty="0">
                <a:cs typeface="Arial"/>
              </a:rPr>
              <a:t>Alice</a:t>
            </a:r>
            <a:endParaRPr lang="de-DE" dirty="0"/>
          </a:p>
        </p:txBody>
      </p: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7474C13B-B565-A301-BD70-639F865CB981}"/>
              </a:ext>
            </a:extLst>
          </p:cNvPr>
          <p:cNvCxnSpPr/>
          <p:nvPr/>
        </p:nvCxnSpPr>
        <p:spPr>
          <a:xfrm flipV="1">
            <a:off x="2129057" y="3941560"/>
            <a:ext cx="4933526" cy="87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Grafik 7" descr="Ein Bild, das Pfeil enthält.&#10;&#10;Beschreibung automatisch generiert.">
            <a:extLst>
              <a:ext uri="{FF2B5EF4-FFF2-40B4-BE49-F238E27FC236}">
                <a16:creationId xmlns:a16="http://schemas.microsoft.com/office/drawing/2014/main" id="{B3569549-3C58-ABAF-9BAB-E6788DBF262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5773" t="39751" r="-688"/>
          <a:stretch/>
        </p:blipFill>
        <p:spPr>
          <a:xfrm>
            <a:off x="1472841" y="2263637"/>
            <a:ext cx="723193" cy="964097"/>
          </a:xfrm>
          <a:prstGeom prst="rect">
            <a:avLst/>
          </a:prstGeom>
        </p:spPr>
      </p:pic>
      <p:pic>
        <p:nvPicPr>
          <p:cNvPr id="2" name="Grafik 11" descr="Atom mit einfarbiger Füllung">
            <a:extLst>
              <a:ext uri="{FF2B5EF4-FFF2-40B4-BE49-F238E27FC236}">
                <a16:creationId xmlns:a16="http://schemas.microsoft.com/office/drawing/2014/main" id="{BB8B6DBC-D4E4-12CB-C68D-7FFBCC43FE4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443038" y="1421607"/>
            <a:ext cx="578644" cy="578644"/>
          </a:xfrm>
          <a:prstGeom prst="rect">
            <a:avLst/>
          </a:prstGeom>
        </p:spPr>
      </p:pic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095C32A6-2B55-B8F2-6038-0BEFD1D60EDF}"/>
              </a:ext>
            </a:extLst>
          </p:cNvPr>
          <p:cNvCxnSpPr/>
          <p:nvPr/>
        </p:nvCxnSpPr>
        <p:spPr>
          <a:xfrm>
            <a:off x="1728788" y="1228725"/>
            <a:ext cx="7144" cy="971550"/>
          </a:xfrm>
          <a:prstGeom prst="straightConnector1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52835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69B2AB9-0A03-8D87-83E4-73E593914C5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B3E4023-3B93-7144-AB24-A5387DB88F56}" type="datetime1">
              <a:rPr lang="de-DE" smtClean="0"/>
              <a:t>15.12.2022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FA80A07-8321-F661-ADBB-407A71599A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657B7CB-58CE-C541-849D-632C3B6C9161}" type="slidenum">
              <a:rPr lang="de-DE" smtClean="0"/>
              <a:pPr/>
              <a:t>66</a:t>
            </a:fld>
            <a:endParaRPr lang="de-DE"/>
          </a:p>
          <a:p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47DE0B26-0A78-9AE4-F429-5219B8904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dirty="0"/>
              <a:t>Kryptographie</a:t>
            </a:r>
            <a:endParaRPr lang="de-DE" sz="3600" b="1" dirty="0"/>
          </a:p>
        </p:txBody>
      </p:sp>
      <p:sp>
        <p:nvSpPr>
          <p:cNvPr id="9" name="Datumsplatzhalter 4">
            <a:extLst>
              <a:ext uri="{FF2B5EF4-FFF2-40B4-BE49-F238E27FC236}">
                <a16:creationId xmlns:a16="http://schemas.microsoft.com/office/drawing/2014/main" id="{09050D12-6CC2-DE31-AB49-FC5F7D15FCAB}"/>
              </a:ext>
            </a:extLst>
          </p:cNvPr>
          <p:cNvSpPr txBox="1">
            <a:spLocks/>
          </p:cNvSpPr>
          <p:nvPr/>
        </p:nvSpPr>
        <p:spPr>
          <a:xfrm>
            <a:off x="7958667" y="4785815"/>
            <a:ext cx="956473" cy="3573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457200" rtl="0" eaLnBrk="1" latinLnBrk="0" hangingPunct="1">
              <a:defRPr sz="12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3E4023-3B93-7144-AB24-A5387DB88F56}" type="datetime1">
              <a:rPr lang="de-DE" smtClean="0"/>
              <a:pPr/>
              <a:t>15.12.2022</a:t>
            </a:fld>
            <a:endParaRPr lang="de-DE" dirty="0"/>
          </a:p>
        </p:txBody>
      </p:sp>
      <p:sp>
        <p:nvSpPr>
          <p:cNvPr id="10" name="Foliennummernplatzhalter 5">
            <a:extLst>
              <a:ext uri="{FF2B5EF4-FFF2-40B4-BE49-F238E27FC236}">
                <a16:creationId xmlns:a16="http://schemas.microsoft.com/office/drawing/2014/main" id="{CA55CD7F-3DAB-7E28-7705-C152D59FA03B}"/>
              </a:ext>
            </a:extLst>
          </p:cNvPr>
          <p:cNvSpPr txBox="1">
            <a:spLocks/>
          </p:cNvSpPr>
          <p:nvPr/>
        </p:nvSpPr>
        <p:spPr>
          <a:xfrm>
            <a:off x="7826685" y="4630911"/>
            <a:ext cx="1076359" cy="333916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r" defTabSz="457200" rtl="0" eaLnBrk="1" latinLnBrk="0" hangingPunct="1">
              <a:defRPr sz="12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657B7CB-58CE-C541-849D-632C3B6C9161}" type="slidenum">
              <a:rPr lang="de-DE" smtClean="0"/>
              <a:pPr/>
              <a:t>66</a:t>
            </a:fld>
            <a:endParaRPr lang="de-DE"/>
          </a:p>
          <a:p>
            <a:endParaRPr lang="de-DE" dirty="0"/>
          </a:p>
        </p:txBody>
      </p:sp>
      <p:pic>
        <p:nvPicPr>
          <p:cNvPr id="23" name="Grafik 18" descr="Mann mit einfarbiger Füllung">
            <a:extLst>
              <a:ext uri="{FF2B5EF4-FFF2-40B4-BE49-F238E27FC236}">
                <a16:creationId xmlns:a16="http://schemas.microsoft.com/office/drawing/2014/main" id="{13DBC033-6F9D-AA2C-A2F4-9F0B7EF074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92343" y="3451167"/>
            <a:ext cx="914400" cy="914400"/>
          </a:xfrm>
          <a:prstGeom prst="rect">
            <a:avLst/>
          </a:prstGeom>
        </p:spPr>
      </p:pic>
      <p:sp>
        <p:nvSpPr>
          <p:cNvPr id="25" name="Textfeld 24">
            <a:extLst>
              <a:ext uri="{FF2B5EF4-FFF2-40B4-BE49-F238E27FC236}">
                <a16:creationId xmlns:a16="http://schemas.microsoft.com/office/drawing/2014/main" id="{20F69BE1-989A-D524-9A1E-B78571553435}"/>
              </a:ext>
            </a:extLst>
          </p:cNvPr>
          <p:cNvSpPr txBox="1"/>
          <p:nvPr/>
        </p:nvSpPr>
        <p:spPr>
          <a:xfrm>
            <a:off x="7054043" y="3676617"/>
            <a:ext cx="24570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dirty="0">
                <a:cs typeface="Arial"/>
              </a:rPr>
              <a:t>Bob</a:t>
            </a:r>
            <a:endParaRPr lang="de-DE" dirty="0"/>
          </a:p>
        </p:txBody>
      </p:sp>
      <p:pic>
        <p:nvPicPr>
          <p:cNvPr id="27" name="Grafik 17" descr="Frau mit einfarbiger Füllung">
            <a:extLst>
              <a:ext uri="{FF2B5EF4-FFF2-40B4-BE49-F238E27FC236}">
                <a16:creationId xmlns:a16="http://schemas.microsoft.com/office/drawing/2014/main" id="{0B970444-10D0-22EE-F8D9-99F6F62C1C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77374" y="3405776"/>
            <a:ext cx="914400" cy="914400"/>
          </a:xfrm>
          <a:prstGeom prst="rect">
            <a:avLst/>
          </a:prstGeom>
        </p:spPr>
      </p:pic>
      <p:sp>
        <p:nvSpPr>
          <p:cNvPr id="29" name="Textfeld 28">
            <a:extLst>
              <a:ext uri="{FF2B5EF4-FFF2-40B4-BE49-F238E27FC236}">
                <a16:creationId xmlns:a16="http://schemas.microsoft.com/office/drawing/2014/main" id="{C4DA5C02-4D0A-3EB9-0B69-523FA1BD34CA}"/>
              </a:ext>
            </a:extLst>
          </p:cNvPr>
          <p:cNvSpPr txBox="1"/>
          <p:nvPr/>
        </p:nvSpPr>
        <p:spPr>
          <a:xfrm>
            <a:off x="798574" y="3676226"/>
            <a:ext cx="24570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dirty="0">
                <a:cs typeface="Arial"/>
              </a:rPr>
              <a:t>Alice</a:t>
            </a:r>
            <a:endParaRPr lang="de-DE" dirty="0"/>
          </a:p>
        </p:txBody>
      </p: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7474C13B-B565-A301-BD70-639F865CB981}"/>
              </a:ext>
            </a:extLst>
          </p:cNvPr>
          <p:cNvCxnSpPr/>
          <p:nvPr/>
        </p:nvCxnSpPr>
        <p:spPr>
          <a:xfrm flipV="1">
            <a:off x="2129057" y="3941560"/>
            <a:ext cx="4933526" cy="87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Grafik 7" descr="Ein Bild, das Pfeil enthält.&#10;&#10;Beschreibung automatisch generiert.">
            <a:extLst>
              <a:ext uri="{FF2B5EF4-FFF2-40B4-BE49-F238E27FC236}">
                <a16:creationId xmlns:a16="http://schemas.microsoft.com/office/drawing/2014/main" id="{B3569549-3C58-ABAF-9BAB-E6788DBF262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5773" t="39751" r="-688"/>
          <a:stretch/>
        </p:blipFill>
        <p:spPr>
          <a:xfrm>
            <a:off x="1472841" y="2263637"/>
            <a:ext cx="723193" cy="964097"/>
          </a:xfrm>
          <a:prstGeom prst="rect">
            <a:avLst/>
          </a:prstGeom>
        </p:spPr>
      </p:pic>
      <p:pic>
        <p:nvPicPr>
          <p:cNvPr id="2" name="Grafik 11" descr="Atom mit einfarbiger Füllung">
            <a:extLst>
              <a:ext uri="{FF2B5EF4-FFF2-40B4-BE49-F238E27FC236}">
                <a16:creationId xmlns:a16="http://schemas.microsoft.com/office/drawing/2014/main" id="{BB8B6DBC-D4E4-12CB-C68D-7FFBCC43FE4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443038" y="1421607"/>
            <a:ext cx="578644" cy="578644"/>
          </a:xfrm>
          <a:prstGeom prst="rect">
            <a:avLst/>
          </a:prstGeom>
        </p:spPr>
      </p:pic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095C32A6-2B55-B8F2-6038-0BEFD1D60EDF}"/>
              </a:ext>
            </a:extLst>
          </p:cNvPr>
          <p:cNvCxnSpPr/>
          <p:nvPr/>
        </p:nvCxnSpPr>
        <p:spPr>
          <a:xfrm flipH="1">
            <a:off x="1143001" y="1714499"/>
            <a:ext cx="1107281" cy="0"/>
          </a:xfrm>
          <a:prstGeom prst="straightConnector1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9439197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69B2AB9-0A03-8D87-83E4-73E593914C5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B3E4023-3B93-7144-AB24-A5387DB88F56}" type="datetime1">
              <a:rPr lang="de-DE" smtClean="0"/>
              <a:t>15.12.2022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FA80A07-8321-F661-ADBB-407A71599A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657B7CB-58CE-C541-849D-632C3B6C9161}" type="slidenum">
              <a:rPr lang="de-DE" smtClean="0"/>
              <a:pPr/>
              <a:t>67</a:t>
            </a:fld>
            <a:endParaRPr lang="de-DE"/>
          </a:p>
          <a:p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47DE0B26-0A78-9AE4-F429-5219B8904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dirty="0"/>
              <a:t>Kryptographie</a:t>
            </a:r>
            <a:endParaRPr lang="de-DE" sz="3600" b="1" dirty="0"/>
          </a:p>
        </p:txBody>
      </p:sp>
      <p:sp>
        <p:nvSpPr>
          <p:cNvPr id="9" name="Datumsplatzhalter 4">
            <a:extLst>
              <a:ext uri="{FF2B5EF4-FFF2-40B4-BE49-F238E27FC236}">
                <a16:creationId xmlns:a16="http://schemas.microsoft.com/office/drawing/2014/main" id="{09050D12-6CC2-DE31-AB49-FC5F7D15FCAB}"/>
              </a:ext>
            </a:extLst>
          </p:cNvPr>
          <p:cNvSpPr txBox="1">
            <a:spLocks/>
          </p:cNvSpPr>
          <p:nvPr/>
        </p:nvSpPr>
        <p:spPr>
          <a:xfrm>
            <a:off x="7958667" y="4785815"/>
            <a:ext cx="956473" cy="3573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457200" rtl="0" eaLnBrk="1" latinLnBrk="0" hangingPunct="1">
              <a:defRPr sz="12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3E4023-3B93-7144-AB24-A5387DB88F56}" type="datetime1">
              <a:rPr lang="de-DE" smtClean="0"/>
              <a:pPr/>
              <a:t>15.12.2022</a:t>
            </a:fld>
            <a:endParaRPr lang="de-DE" dirty="0"/>
          </a:p>
        </p:txBody>
      </p:sp>
      <p:sp>
        <p:nvSpPr>
          <p:cNvPr id="10" name="Foliennummernplatzhalter 5">
            <a:extLst>
              <a:ext uri="{FF2B5EF4-FFF2-40B4-BE49-F238E27FC236}">
                <a16:creationId xmlns:a16="http://schemas.microsoft.com/office/drawing/2014/main" id="{CA55CD7F-3DAB-7E28-7705-C152D59FA03B}"/>
              </a:ext>
            </a:extLst>
          </p:cNvPr>
          <p:cNvSpPr txBox="1">
            <a:spLocks/>
          </p:cNvSpPr>
          <p:nvPr/>
        </p:nvSpPr>
        <p:spPr>
          <a:xfrm>
            <a:off x="7826685" y="4630911"/>
            <a:ext cx="1076359" cy="333916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r" defTabSz="457200" rtl="0" eaLnBrk="1" latinLnBrk="0" hangingPunct="1">
              <a:defRPr sz="12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657B7CB-58CE-C541-849D-632C3B6C9161}" type="slidenum">
              <a:rPr lang="de-DE" smtClean="0"/>
              <a:pPr/>
              <a:t>67</a:t>
            </a:fld>
            <a:endParaRPr lang="de-DE"/>
          </a:p>
          <a:p>
            <a:endParaRPr lang="de-DE" dirty="0"/>
          </a:p>
        </p:txBody>
      </p:sp>
      <p:pic>
        <p:nvPicPr>
          <p:cNvPr id="23" name="Grafik 18" descr="Mann mit einfarbiger Füllung">
            <a:extLst>
              <a:ext uri="{FF2B5EF4-FFF2-40B4-BE49-F238E27FC236}">
                <a16:creationId xmlns:a16="http://schemas.microsoft.com/office/drawing/2014/main" id="{13DBC033-6F9D-AA2C-A2F4-9F0B7EF074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92343" y="3451167"/>
            <a:ext cx="914400" cy="914400"/>
          </a:xfrm>
          <a:prstGeom prst="rect">
            <a:avLst/>
          </a:prstGeom>
        </p:spPr>
      </p:pic>
      <p:sp>
        <p:nvSpPr>
          <p:cNvPr id="25" name="Textfeld 24">
            <a:extLst>
              <a:ext uri="{FF2B5EF4-FFF2-40B4-BE49-F238E27FC236}">
                <a16:creationId xmlns:a16="http://schemas.microsoft.com/office/drawing/2014/main" id="{20F69BE1-989A-D524-9A1E-B78571553435}"/>
              </a:ext>
            </a:extLst>
          </p:cNvPr>
          <p:cNvSpPr txBox="1"/>
          <p:nvPr/>
        </p:nvSpPr>
        <p:spPr>
          <a:xfrm>
            <a:off x="7054043" y="3676617"/>
            <a:ext cx="24570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dirty="0">
                <a:cs typeface="Arial"/>
              </a:rPr>
              <a:t>Bob</a:t>
            </a:r>
            <a:endParaRPr lang="de-DE" dirty="0"/>
          </a:p>
        </p:txBody>
      </p:sp>
      <p:pic>
        <p:nvPicPr>
          <p:cNvPr id="27" name="Grafik 17" descr="Frau mit einfarbiger Füllung">
            <a:extLst>
              <a:ext uri="{FF2B5EF4-FFF2-40B4-BE49-F238E27FC236}">
                <a16:creationId xmlns:a16="http://schemas.microsoft.com/office/drawing/2014/main" id="{0B970444-10D0-22EE-F8D9-99F6F62C1C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77374" y="3405776"/>
            <a:ext cx="914400" cy="914400"/>
          </a:xfrm>
          <a:prstGeom prst="rect">
            <a:avLst/>
          </a:prstGeom>
        </p:spPr>
      </p:pic>
      <p:sp>
        <p:nvSpPr>
          <p:cNvPr id="29" name="Textfeld 28">
            <a:extLst>
              <a:ext uri="{FF2B5EF4-FFF2-40B4-BE49-F238E27FC236}">
                <a16:creationId xmlns:a16="http://schemas.microsoft.com/office/drawing/2014/main" id="{C4DA5C02-4D0A-3EB9-0B69-523FA1BD34CA}"/>
              </a:ext>
            </a:extLst>
          </p:cNvPr>
          <p:cNvSpPr txBox="1"/>
          <p:nvPr/>
        </p:nvSpPr>
        <p:spPr>
          <a:xfrm>
            <a:off x="798574" y="3676226"/>
            <a:ext cx="24570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dirty="0">
                <a:cs typeface="Arial"/>
              </a:rPr>
              <a:t>Alice</a:t>
            </a:r>
            <a:endParaRPr lang="de-DE" dirty="0"/>
          </a:p>
        </p:txBody>
      </p: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7474C13B-B565-A301-BD70-639F865CB981}"/>
              </a:ext>
            </a:extLst>
          </p:cNvPr>
          <p:cNvCxnSpPr/>
          <p:nvPr/>
        </p:nvCxnSpPr>
        <p:spPr>
          <a:xfrm flipV="1">
            <a:off x="2129057" y="3941560"/>
            <a:ext cx="4933526" cy="87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Grafik 7" descr="Ein Bild, das Pfeil enthält.&#10;&#10;Beschreibung automatisch generiert.">
            <a:extLst>
              <a:ext uri="{FF2B5EF4-FFF2-40B4-BE49-F238E27FC236}">
                <a16:creationId xmlns:a16="http://schemas.microsoft.com/office/drawing/2014/main" id="{B3569549-3C58-ABAF-9BAB-E6788DBF262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5773" t="39751" r="-688"/>
          <a:stretch/>
        </p:blipFill>
        <p:spPr>
          <a:xfrm>
            <a:off x="1472841" y="2263637"/>
            <a:ext cx="723193" cy="964097"/>
          </a:xfrm>
          <a:prstGeom prst="rect">
            <a:avLst/>
          </a:prstGeom>
        </p:spPr>
      </p:pic>
      <p:pic>
        <p:nvPicPr>
          <p:cNvPr id="2" name="Grafik 11" descr="Atom mit einfarbiger Füllung">
            <a:extLst>
              <a:ext uri="{FF2B5EF4-FFF2-40B4-BE49-F238E27FC236}">
                <a16:creationId xmlns:a16="http://schemas.microsoft.com/office/drawing/2014/main" id="{BB8B6DBC-D4E4-12CB-C68D-7FFBCC43FE4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71501" y="1428751"/>
            <a:ext cx="578644" cy="578644"/>
          </a:xfrm>
          <a:prstGeom prst="rect">
            <a:avLst/>
          </a:prstGeom>
        </p:spPr>
      </p:pic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095C32A6-2B55-B8F2-6038-0BEFD1D60EDF}"/>
              </a:ext>
            </a:extLst>
          </p:cNvPr>
          <p:cNvCxnSpPr/>
          <p:nvPr/>
        </p:nvCxnSpPr>
        <p:spPr>
          <a:xfrm flipH="1">
            <a:off x="271464" y="1721643"/>
            <a:ext cx="1107281" cy="0"/>
          </a:xfrm>
          <a:prstGeom prst="straightConnector1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3CA465E0-8DC9-5681-68B3-C4C8BDEE58DA}"/>
              </a:ext>
            </a:extLst>
          </p:cNvPr>
          <p:cNvCxnSpPr/>
          <p:nvPr/>
        </p:nvCxnSpPr>
        <p:spPr>
          <a:xfrm>
            <a:off x="857251" y="1235869"/>
            <a:ext cx="7144" cy="971550"/>
          </a:xfrm>
          <a:prstGeom prst="straightConnector1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Grafik 11" descr="Atom mit einfarbiger Füllung">
            <a:extLst>
              <a:ext uri="{FF2B5EF4-FFF2-40B4-BE49-F238E27FC236}">
                <a16:creationId xmlns:a16="http://schemas.microsoft.com/office/drawing/2014/main" id="{CB503C64-2B04-5A98-84A0-35FA28539A8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943101" y="1414464"/>
            <a:ext cx="578644" cy="578644"/>
          </a:xfrm>
          <a:prstGeom prst="rect">
            <a:avLst/>
          </a:prstGeom>
        </p:spPr>
      </p:pic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6701423C-5809-DB9B-8084-4D297F894437}"/>
              </a:ext>
            </a:extLst>
          </p:cNvPr>
          <p:cNvCxnSpPr>
            <a:cxnSpLocks/>
          </p:cNvCxnSpPr>
          <p:nvPr/>
        </p:nvCxnSpPr>
        <p:spPr>
          <a:xfrm flipH="1" flipV="1">
            <a:off x="1814514" y="1371600"/>
            <a:ext cx="900113" cy="707231"/>
          </a:xfrm>
          <a:prstGeom prst="straightConnector1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278420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69B2AB9-0A03-8D87-83E4-73E593914C5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B3E4023-3B93-7144-AB24-A5387DB88F56}" type="datetime1">
              <a:rPr lang="de-DE" smtClean="0"/>
              <a:t>15.12.2022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FA80A07-8321-F661-ADBB-407A71599A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657B7CB-58CE-C541-849D-632C3B6C9161}" type="slidenum">
              <a:rPr lang="de-DE" smtClean="0"/>
              <a:pPr/>
              <a:t>68</a:t>
            </a:fld>
            <a:endParaRPr lang="de-DE"/>
          </a:p>
          <a:p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47DE0B26-0A78-9AE4-F429-5219B8904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dirty="0"/>
              <a:t>Kryptographie</a:t>
            </a:r>
            <a:endParaRPr lang="de-DE" sz="3600" b="1" dirty="0"/>
          </a:p>
        </p:txBody>
      </p:sp>
      <p:sp>
        <p:nvSpPr>
          <p:cNvPr id="9" name="Datumsplatzhalter 4">
            <a:extLst>
              <a:ext uri="{FF2B5EF4-FFF2-40B4-BE49-F238E27FC236}">
                <a16:creationId xmlns:a16="http://schemas.microsoft.com/office/drawing/2014/main" id="{09050D12-6CC2-DE31-AB49-FC5F7D15FCAB}"/>
              </a:ext>
            </a:extLst>
          </p:cNvPr>
          <p:cNvSpPr txBox="1">
            <a:spLocks/>
          </p:cNvSpPr>
          <p:nvPr/>
        </p:nvSpPr>
        <p:spPr>
          <a:xfrm>
            <a:off x="7958667" y="4785815"/>
            <a:ext cx="956473" cy="3573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457200" rtl="0" eaLnBrk="1" latinLnBrk="0" hangingPunct="1">
              <a:defRPr sz="12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3E4023-3B93-7144-AB24-A5387DB88F56}" type="datetime1">
              <a:rPr lang="de-DE" smtClean="0"/>
              <a:pPr/>
              <a:t>15.12.2022</a:t>
            </a:fld>
            <a:endParaRPr lang="de-DE" dirty="0"/>
          </a:p>
        </p:txBody>
      </p:sp>
      <p:sp>
        <p:nvSpPr>
          <p:cNvPr id="10" name="Foliennummernplatzhalter 5">
            <a:extLst>
              <a:ext uri="{FF2B5EF4-FFF2-40B4-BE49-F238E27FC236}">
                <a16:creationId xmlns:a16="http://schemas.microsoft.com/office/drawing/2014/main" id="{CA55CD7F-3DAB-7E28-7705-C152D59FA03B}"/>
              </a:ext>
            </a:extLst>
          </p:cNvPr>
          <p:cNvSpPr txBox="1">
            <a:spLocks/>
          </p:cNvSpPr>
          <p:nvPr/>
        </p:nvSpPr>
        <p:spPr>
          <a:xfrm>
            <a:off x="7826685" y="4630911"/>
            <a:ext cx="1076359" cy="333916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r" defTabSz="457200" rtl="0" eaLnBrk="1" latinLnBrk="0" hangingPunct="1">
              <a:defRPr sz="12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657B7CB-58CE-C541-849D-632C3B6C9161}" type="slidenum">
              <a:rPr lang="de-DE" smtClean="0"/>
              <a:pPr/>
              <a:t>68</a:t>
            </a:fld>
            <a:endParaRPr lang="de-DE"/>
          </a:p>
          <a:p>
            <a:endParaRPr lang="de-DE" dirty="0"/>
          </a:p>
        </p:txBody>
      </p:sp>
      <p:pic>
        <p:nvPicPr>
          <p:cNvPr id="23" name="Grafik 18" descr="Mann mit einfarbiger Füllung">
            <a:extLst>
              <a:ext uri="{FF2B5EF4-FFF2-40B4-BE49-F238E27FC236}">
                <a16:creationId xmlns:a16="http://schemas.microsoft.com/office/drawing/2014/main" id="{13DBC033-6F9D-AA2C-A2F4-9F0B7EF074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92343" y="3451167"/>
            <a:ext cx="914400" cy="914400"/>
          </a:xfrm>
          <a:prstGeom prst="rect">
            <a:avLst/>
          </a:prstGeom>
        </p:spPr>
      </p:pic>
      <p:sp>
        <p:nvSpPr>
          <p:cNvPr id="25" name="Textfeld 24">
            <a:extLst>
              <a:ext uri="{FF2B5EF4-FFF2-40B4-BE49-F238E27FC236}">
                <a16:creationId xmlns:a16="http://schemas.microsoft.com/office/drawing/2014/main" id="{20F69BE1-989A-D524-9A1E-B78571553435}"/>
              </a:ext>
            </a:extLst>
          </p:cNvPr>
          <p:cNvSpPr txBox="1"/>
          <p:nvPr/>
        </p:nvSpPr>
        <p:spPr>
          <a:xfrm>
            <a:off x="7054043" y="3676617"/>
            <a:ext cx="24570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dirty="0">
                <a:cs typeface="Arial"/>
              </a:rPr>
              <a:t>Bob</a:t>
            </a:r>
            <a:endParaRPr lang="de-DE" dirty="0"/>
          </a:p>
        </p:txBody>
      </p:sp>
      <p:pic>
        <p:nvPicPr>
          <p:cNvPr id="27" name="Grafik 17" descr="Frau mit einfarbiger Füllung">
            <a:extLst>
              <a:ext uri="{FF2B5EF4-FFF2-40B4-BE49-F238E27FC236}">
                <a16:creationId xmlns:a16="http://schemas.microsoft.com/office/drawing/2014/main" id="{0B970444-10D0-22EE-F8D9-99F6F62C1C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77374" y="3405776"/>
            <a:ext cx="914400" cy="914400"/>
          </a:xfrm>
          <a:prstGeom prst="rect">
            <a:avLst/>
          </a:prstGeom>
        </p:spPr>
      </p:pic>
      <p:sp>
        <p:nvSpPr>
          <p:cNvPr id="29" name="Textfeld 28">
            <a:extLst>
              <a:ext uri="{FF2B5EF4-FFF2-40B4-BE49-F238E27FC236}">
                <a16:creationId xmlns:a16="http://schemas.microsoft.com/office/drawing/2014/main" id="{C4DA5C02-4D0A-3EB9-0B69-523FA1BD34CA}"/>
              </a:ext>
            </a:extLst>
          </p:cNvPr>
          <p:cNvSpPr txBox="1"/>
          <p:nvPr/>
        </p:nvSpPr>
        <p:spPr>
          <a:xfrm>
            <a:off x="798574" y="3676226"/>
            <a:ext cx="24570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dirty="0">
                <a:cs typeface="Arial"/>
              </a:rPr>
              <a:t>Alice</a:t>
            </a:r>
            <a:endParaRPr lang="de-DE" dirty="0"/>
          </a:p>
        </p:txBody>
      </p: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7474C13B-B565-A301-BD70-639F865CB981}"/>
              </a:ext>
            </a:extLst>
          </p:cNvPr>
          <p:cNvCxnSpPr/>
          <p:nvPr/>
        </p:nvCxnSpPr>
        <p:spPr>
          <a:xfrm flipV="1">
            <a:off x="2129057" y="3941560"/>
            <a:ext cx="4933526" cy="87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Grafik 7" descr="Ein Bild, das Pfeil enthält.&#10;&#10;Beschreibung automatisch generiert.">
            <a:extLst>
              <a:ext uri="{FF2B5EF4-FFF2-40B4-BE49-F238E27FC236}">
                <a16:creationId xmlns:a16="http://schemas.microsoft.com/office/drawing/2014/main" id="{B3569549-3C58-ABAF-9BAB-E6788DBF262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5773" t="39751" r="-688"/>
          <a:stretch/>
        </p:blipFill>
        <p:spPr>
          <a:xfrm>
            <a:off x="1472841" y="2263637"/>
            <a:ext cx="723193" cy="964097"/>
          </a:xfrm>
          <a:prstGeom prst="rect">
            <a:avLst/>
          </a:prstGeom>
        </p:spPr>
      </p:pic>
      <p:pic>
        <p:nvPicPr>
          <p:cNvPr id="2" name="Grafik 11" descr="Atom mit einfarbiger Füllung">
            <a:extLst>
              <a:ext uri="{FF2B5EF4-FFF2-40B4-BE49-F238E27FC236}">
                <a16:creationId xmlns:a16="http://schemas.microsoft.com/office/drawing/2014/main" id="{BB8B6DBC-D4E4-12CB-C68D-7FFBCC43FE4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71501" y="1428751"/>
            <a:ext cx="578644" cy="578644"/>
          </a:xfrm>
          <a:prstGeom prst="rect">
            <a:avLst/>
          </a:prstGeom>
        </p:spPr>
      </p:pic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095C32A6-2B55-B8F2-6038-0BEFD1D60EDF}"/>
              </a:ext>
            </a:extLst>
          </p:cNvPr>
          <p:cNvCxnSpPr/>
          <p:nvPr/>
        </p:nvCxnSpPr>
        <p:spPr>
          <a:xfrm flipH="1">
            <a:off x="271464" y="1721643"/>
            <a:ext cx="1107281" cy="0"/>
          </a:xfrm>
          <a:prstGeom prst="straightConnector1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3CA465E0-8DC9-5681-68B3-C4C8BDEE58DA}"/>
              </a:ext>
            </a:extLst>
          </p:cNvPr>
          <p:cNvCxnSpPr/>
          <p:nvPr/>
        </p:nvCxnSpPr>
        <p:spPr>
          <a:xfrm>
            <a:off x="857251" y="1235869"/>
            <a:ext cx="7144" cy="971550"/>
          </a:xfrm>
          <a:prstGeom prst="straightConnector1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Grafik 11" descr="Atom mit einfarbiger Füllung">
            <a:extLst>
              <a:ext uri="{FF2B5EF4-FFF2-40B4-BE49-F238E27FC236}">
                <a16:creationId xmlns:a16="http://schemas.microsoft.com/office/drawing/2014/main" id="{CB503C64-2B04-5A98-84A0-35FA28539A8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943101" y="1414464"/>
            <a:ext cx="578644" cy="578644"/>
          </a:xfrm>
          <a:prstGeom prst="rect">
            <a:avLst/>
          </a:prstGeom>
        </p:spPr>
      </p:pic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6701423C-5809-DB9B-8084-4D297F894437}"/>
              </a:ext>
            </a:extLst>
          </p:cNvPr>
          <p:cNvCxnSpPr>
            <a:cxnSpLocks/>
          </p:cNvCxnSpPr>
          <p:nvPr/>
        </p:nvCxnSpPr>
        <p:spPr>
          <a:xfrm flipH="1" flipV="1">
            <a:off x="1814514" y="1371600"/>
            <a:ext cx="900113" cy="707231"/>
          </a:xfrm>
          <a:prstGeom prst="straightConnector1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E2E7220E-D52E-E0B3-56C4-5AA32767BFFB}"/>
              </a:ext>
            </a:extLst>
          </p:cNvPr>
          <p:cNvCxnSpPr>
            <a:cxnSpLocks/>
          </p:cNvCxnSpPr>
          <p:nvPr/>
        </p:nvCxnSpPr>
        <p:spPr>
          <a:xfrm flipH="1">
            <a:off x="1771652" y="1357313"/>
            <a:ext cx="842963" cy="735807"/>
          </a:xfrm>
          <a:prstGeom prst="straightConnector1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305224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69B2AB9-0A03-8D87-83E4-73E593914C5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B3E4023-3B93-7144-AB24-A5387DB88F56}" type="datetime1">
              <a:rPr lang="de-DE" smtClean="0"/>
              <a:t>15.12.2022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FA80A07-8321-F661-ADBB-407A71599A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657B7CB-58CE-C541-849D-632C3B6C9161}" type="slidenum">
              <a:rPr lang="de-DE" smtClean="0"/>
              <a:pPr/>
              <a:t>69</a:t>
            </a:fld>
            <a:endParaRPr lang="de-DE"/>
          </a:p>
          <a:p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47DE0B26-0A78-9AE4-F429-5219B8904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dirty="0"/>
              <a:t>Kryptographie</a:t>
            </a:r>
            <a:endParaRPr lang="de-DE" sz="3600" b="1" dirty="0"/>
          </a:p>
        </p:txBody>
      </p:sp>
      <p:sp>
        <p:nvSpPr>
          <p:cNvPr id="9" name="Datumsplatzhalter 4">
            <a:extLst>
              <a:ext uri="{FF2B5EF4-FFF2-40B4-BE49-F238E27FC236}">
                <a16:creationId xmlns:a16="http://schemas.microsoft.com/office/drawing/2014/main" id="{09050D12-6CC2-DE31-AB49-FC5F7D15FCAB}"/>
              </a:ext>
            </a:extLst>
          </p:cNvPr>
          <p:cNvSpPr txBox="1">
            <a:spLocks/>
          </p:cNvSpPr>
          <p:nvPr/>
        </p:nvSpPr>
        <p:spPr>
          <a:xfrm>
            <a:off x="7958667" y="4785815"/>
            <a:ext cx="956473" cy="3573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457200" rtl="0" eaLnBrk="1" latinLnBrk="0" hangingPunct="1">
              <a:defRPr sz="12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3E4023-3B93-7144-AB24-A5387DB88F56}" type="datetime1">
              <a:rPr lang="de-DE" smtClean="0"/>
              <a:pPr/>
              <a:t>15.12.2022</a:t>
            </a:fld>
            <a:endParaRPr lang="de-DE" dirty="0"/>
          </a:p>
        </p:txBody>
      </p:sp>
      <p:sp>
        <p:nvSpPr>
          <p:cNvPr id="10" name="Foliennummernplatzhalter 5">
            <a:extLst>
              <a:ext uri="{FF2B5EF4-FFF2-40B4-BE49-F238E27FC236}">
                <a16:creationId xmlns:a16="http://schemas.microsoft.com/office/drawing/2014/main" id="{CA55CD7F-3DAB-7E28-7705-C152D59FA03B}"/>
              </a:ext>
            </a:extLst>
          </p:cNvPr>
          <p:cNvSpPr txBox="1">
            <a:spLocks/>
          </p:cNvSpPr>
          <p:nvPr/>
        </p:nvSpPr>
        <p:spPr>
          <a:xfrm>
            <a:off x="7826685" y="4630911"/>
            <a:ext cx="1076359" cy="333916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r" defTabSz="457200" rtl="0" eaLnBrk="1" latinLnBrk="0" hangingPunct="1">
              <a:defRPr sz="12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657B7CB-58CE-C541-849D-632C3B6C9161}" type="slidenum">
              <a:rPr lang="de-DE" smtClean="0"/>
              <a:pPr/>
              <a:t>69</a:t>
            </a:fld>
            <a:endParaRPr lang="de-DE"/>
          </a:p>
          <a:p>
            <a:endParaRPr lang="de-DE" dirty="0"/>
          </a:p>
        </p:txBody>
      </p:sp>
      <p:pic>
        <p:nvPicPr>
          <p:cNvPr id="23" name="Grafik 18" descr="Mann mit einfarbiger Füllung">
            <a:extLst>
              <a:ext uri="{FF2B5EF4-FFF2-40B4-BE49-F238E27FC236}">
                <a16:creationId xmlns:a16="http://schemas.microsoft.com/office/drawing/2014/main" id="{13DBC033-6F9D-AA2C-A2F4-9F0B7EF074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92343" y="3451167"/>
            <a:ext cx="914400" cy="914400"/>
          </a:xfrm>
          <a:prstGeom prst="rect">
            <a:avLst/>
          </a:prstGeom>
        </p:spPr>
      </p:pic>
      <p:sp>
        <p:nvSpPr>
          <p:cNvPr id="25" name="Textfeld 24">
            <a:extLst>
              <a:ext uri="{FF2B5EF4-FFF2-40B4-BE49-F238E27FC236}">
                <a16:creationId xmlns:a16="http://schemas.microsoft.com/office/drawing/2014/main" id="{20F69BE1-989A-D524-9A1E-B78571553435}"/>
              </a:ext>
            </a:extLst>
          </p:cNvPr>
          <p:cNvSpPr txBox="1"/>
          <p:nvPr/>
        </p:nvSpPr>
        <p:spPr>
          <a:xfrm>
            <a:off x="7054043" y="3676617"/>
            <a:ext cx="24570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dirty="0">
                <a:cs typeface="Arial"/>
              </a:rPr>
              <a:t>Bob</a:t>
            </a:r>
            <a:endParaRPr lang="de-DE" dirty="0"/>
          </a:p>
        </p:txBody>
      </p:sp>
      <p:pic>
        <p:nvPicPr>
          <p:cNvPr id="27" name="Grafik 17" descr="Frau mit einfarbiger Füllung">
            <a:extLst>
              <a:ext uri="{FF2B5EF4-FFF2-40B4-BE49-F238E27FC236}">
                <a16:creationId xmlns:a16="http://schemas.microsoft.com/office/drawing/2014/main" id="{0B970444-10D0-22EE-F8D9-99F6F62C1C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77374" y="3405776"/>
            <a:ext cx="914400" cy="914400"/>
          </a:xfrm>
          <a:prstGeom prst="rect">
            <a:avLst/>
          </a:prstGeom>
        </p:spPr>
      </p:pic>
      <p:sp>
        <p:nvSpPr>
          <p:cNvPr id="29" name="Textfeld 28">
            <a:extLst>
              <a:ext uri="{FF2B5EF4-FFF2-40B4-BE49-F238E27FC236}">
                <a16:creationId xmlns:a16="http://schemas.microsoft.com/office/drawing/2014/main" id="{C4DA5C02-4D0A-3EB9-0B69-523FA1BD34CA}"/>
              </a:ext>
            </a:extLst>
          </p:cNvPr>
          <p:cNvSpPr txBox="1"/>
          <p:nvPr/>
        </p:nvSpPr>
        <p:spPr>
          <a:xfrm>
            <a:off x="798574" y="3676226"/>
            <a:ext cx="24570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dirty="0">
                <a:cs typeface="Arial"/>
              </a:rPr>
              <a:t>Alice</a:t>
            </a:r>
            <a:endParaRPr lang="de-DE" dirty="0"/>
          </a:p>
        </p:txBody>
      </p: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7474C13B-B565-A301-BD70-639F865CB981}"/>
              </a:ext>
            </a:extLst>
          </p:cNvPr>
          <p:cNvCxnSpPr/>
          <p:nvPr/>
        </p:nvCxnSpPr>
        <p:spPr>
          <a:xfrm flipV="1">
            <a:off x="2129057" y="3941560"/>
            <a:ext cx="4933526" cy="87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Grafik 7" descr="Ein Bild, das Pfeil enthält.&#10;&#10;Beschreibung automatisch generiert.">
            <a:extLst>
              <a:ext uri="{FF2B5EF4-FFF2-40B4-BE49-F238E27FC236}">
                <a16:creationId xmlns:a16="http://schemas.microsoft.com/office/drawing/2014/main" id="{B3569549-3C58-ABAF-9BAB-E6788DBF262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5773" t="39751" r="-688"/>
          <a:stretch/>
        </p:blipFill>
        <p:spPr>
          <a:xfrm>
            <a:off x="2532021" y="2256017"/>
            <a:ext cx="723193" cy="964097"/>
          </a:xfrm>
          <a:prstGeom prst="rect">
            <a:avLst/>
          </a:prstGeom>
        </p:spPr>
      </p:pic>
      <p:pic>
        <p:nvPicPr>
          <p:cNvPr id="2" name="Grafik 11" descr="Atom mit einfarbiger Füllung">
            <a:extLst>
              <a:ext uri="{FF2B5EF4-FFF2-40B4-BE49-F238E27FC236}">
                <a16:creationId xmlns:a16="http://schemas.microsoft.com/office/drawing/2014/main" id="{BB8B6DBC-D4E4-12CB-C68D-7FFBCC43FE4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77216" y="911544"/>
            <a:ext cx="578644" cy="578644"/>
          </a:xfrm>
          <a:prstGeom prst="rect">
            <a:avLst/>
          </a:prstGeom>
        </p:spPr>
      </p:pic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095C32A6-2B55-B8F2-6038-0BEFD1D60EDF}"/>
              </a:ext>
            </a:extLst>
          </p:cNvPr>
          <p:cNvCxnSpPr/>
          <p:nvPr/>
        </p:nvCxnSpPr>
        <p:spPr>
          <a:xfrm flipH="1">
            <a:off x="277179" y="1204436"/>
            <a:ext cx="1107281" cy="0"/>
          </a:xfrm>
          <a:prstGeom prst="straightConnector1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Grafik 11" descr="Atom mit einfarbiger Füllung">
            <a:extLst>
              <a:ext uri="{FF2B5EF4-FFF2-40B4-BE49-F238E27FC236}">
                <a16:creationId xmlns:a16="http://schemas.microsoft.com/office/drawing/2014/main" id="{CB503C64-2B04-5A98-84A0-35FA28539A8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159463" y="938078"/>
            <a:ext cx="578644" cy="578644"/>
          </a:xfrm>
          <a:prstGeom prst="rect">
            <a:avLst/>
          </a:prstGeom>
        </p:spPr>
      </p:pic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E2E7220E-D52E-E0B3-56C4-5AA32767BFFB}"/>
              </a:ext>
            </a:extLst>
          </p:cNvPr>
          <p:cNvCxnSpPr>
            <a:cxnSpLocks/>
          </p:cNvCxnSpPr>
          <p:nvPr/>
        </p:nvCxnSpPr>
        <p:spPr>
          <a:xfrm flipH="1">
            <a:off x="2988014" y="880927"/>
            <a:ext cx="842963" cy="735807"/>
          </a:xfrm>
          <a:prstGeom prst="straightConnector1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39150320-E60F-3CFC-CD8B-F1505F03210B}"/>
              </a:ext>
            </a:extLst>
          </p:cNvPr>
          <p:cNvGrpSpPr/>
          <p:nvPr/>
        </p:nvGrpSpPr>
        <p:grpSpPr>
          <a:xfrm>
            <a:off x="595231" y="1778113"/>
            <a:ext cx="4503047" cy="298693"/>
            <a:chOff x="2268296" y="2609645"/>
            <a:chExt cx="7260534" cy="920199"/>
          </a:xfrm>
        </p:grpSpPr>
        <p:pic>
          <p:nvPicPr>
            <p:cNvPr id="15" name="Grafik 10">
              <a:extLst>
                <a:ext uri="{FF2B5EF4-FFF2-40B4-BE49-F238E27FC236}">
                  <a16:creationId xmlns:a16="http://schemas.microsoft.com/office/drawing/2014/main" id="{F27798B1-953E-5270-563A-EF047DE253A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 rot="10800000">
              <a:off x="2664621" y="2613781"/>
              <a:ext cx="6400799" cy="916063"/>
            </a:xfrm>
            <a:prstGeom prst="rect">
              <a:avLst/>
            </a:prstGeom>
          </p:spPr>
        </p:pic>
        <p:sp>
          <p:nvSpPr>
            <p:cNvPr id="17" name="Ellipse 16">
              <a:extLst>
                <a:ext uri="{FF2B5EF4-FFF2-40B4-BE49-F238E27FC236}">
                  <a16:creationId xmlns:a16="http://schemas.microsoft.com/office/drawing/2014/main" id="{54C84188-CC79-3BF9-360C-5A69A86AB917}"/>
                </a:ext>
              </a:extLst>
            </p:cNvPr>
            <p:cNvSpPr/>
            <p:nvPr/>
          </p:nvSpPr>
          <p:spPr>
            <a:xfrm>
              <a:off x="2268296" y="2609645"/>
              <a:ext cx="914400" cy="91440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de-DE" u="sng" dirty="0">
                <a:cs typeface="Arial"/>
              </a:endParaRPr>
            </a:p>
          </p:txBody>
        </p:sp>
        <p:sp>
          <p:nvSpPr>
            <p:cNvPr id="19" name="Ellipse 18">
              <a:extLst>
                <a:ext uri="{FF2B5EF4-FFF2-40B4-BE49-F238E27FC236}">
                  <a16:creationId xmlns:a16="http://schemas.microsoft.com/office/drawing/2014/main" id="{4C70AE6F-6E76-200C-3461-4174CCA1E429}"/>
                </a:ext>
              </a:extLst>
            </p:cNvPr>
            <p:cNvSpPr/>
            <p:nvPr/>
          </p:nvSpPr>
          <p:spPr>
            <a:xfrm>
              <a:off x="8614430" y="2609645"/>
              <a:ext cx="914400" cy="9144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pic>
        <p:nvPicPr>
          <p:cNvPr id="32" name="Grafik 11" descr="Atom mit einfarbiger Füllung">
            <a:extLst>
              <a:ext uri="{FF2B5EF4-FFF2-40B4-BE49-F238E27FC236}">
                <a16:creationId xmlns:a16="http://schemas.microsoft.com/office/drawing/2014/main" id="{D0656A21-971E-BCB2-373F-9E6F3E199DA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883647" y="917375"/>
            <a:ext cx="578644" cy="578644"/>
          </a:xfrm>
          <a:prstGeom prst="rect">
            <a:avLst/>
          </a:prstGeom>
        </p:spPr>
      </p:pic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F0D567A4-DD6F-6631-A35A-030D73BDBBFB}"/>
              </a:ext>
            </a:extLst>
          </p:cNvPr>
          <p:cNvCxnSpPr>
            <a:cxnSpLocks/>
          </p:cNvCxnSpPr>
          <p:nvPr/>
        </p:nvCxnSpPr>
        <p:spPr>
          <a:xfrm>
            <a:off x="2169397" y="724494"/>
            <a:ext cx="7144" cy="971550"/>
          </a:xfrm>
          <a:prstGeom prst="straightConnector1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5" name="Grafik 11" descr="Atom mit einfarbiger Füllung">
            <a:extLst>
              <a:ext uri="{FF2B5EF4-FFF2-40B4-BE49-F238E27FC236}">
                <a16:creationId xmlns:a16="http://schemas.microsoft.com/office/drawing/2014/main" id="{E119D27E-FA87-0B4C-F539-618F1146D8E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329287" y="921603"/>
            <a:ext cx="578644" cy="578644"/>
          </a:xfrm>
          <a:prstGeom prst="rect">
            <a:avLst/>
          </a:prstGeom>
        </p:spPr>
      </p:pic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46F39C26-CA63-7ADF-8838-CEEF29AD862C}"/>
              </a:ext>
            </a:extLst>
          </p:cNvPr>
          <p:cNvCxnSpPr>
            <a:cxnSpLocks/>
          </p:cNvCxnSpPr>
          <p:nvPr/>
        </p:nvCxnSpPr>
        <p:spPr>
          <a:xfrm flipH="1" flipV="1">
            <a:off x="4200700" y="878739"/>
            <a:ext cx="900113" cy="707231"/>
          </a:xfrm>
          <a:prstGeom prst="straightConnector1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feld 37">
            <a:extLst>
              <a:ext uri="{FF2B5EF4-FFF2-40B4-BE49-F238E27FC236}">
                <a16:creationId xmlns:a16="http://schemas.microsoft.com/office/drawing/2014/main" id="{30CE224C-202F-A498-42EC-F92A5F88159B}"/>
              </a:ext>
            </a:extLst>
          </p:cNvPr>
          <p:cNvSpPr txBox="1"/>
          <p:nvPr/>
        </p:nvSpPr>
        <p:spPr>
          <a:xfrm>
            <a:off x="5699760" y="861060"/>
            <a:ext cx="265176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dirty="0">
                <a:cs typeface="Arial"/>
              </a:rPr>
              <a:t>Alice darf sich einen dieser Zustände aussuchen. 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981125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69B2AB9-0A03-8D87-83E4-73E593914C5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B3E4023-3B93-7144-AB24-A5387DB88F56}" type="datetime1">
              <a:rPr lang="de-DE" smtClean="0"/>
              <a:t>15.12.2022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FA80A07-8321-F661-ADBB-407A71599A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657B7CB-58CE-C541-849D-632C3B6C9161}" type="slidenum">
              <a:rPr lang="de-DE" smtClean="0"/>
              <a:pPr/>
              <a:t>7</a:t>
            </a:fld>
            <a:endParaRPr lang="de-DE"/>
          </a:p>
          <a:p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47DE0B26-0A78-9AE4-F429-5219B8904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dirty="0"/>
              <a:t>Kryptographie</a:t>
            </a:r>
            <a:endParaRPr lang="de-DE" sz="3600" b="1" dirty="0"/>
          </a:p>
        </p:txBody>
      </p:sp>
      <p:sp>
        <p:nvSpPr>
          <p:cNvPr id="9" name="Datumsplatzhalter 4">
            <a:extLst>
              <a:ext uri="{FF2B5EF4-FFF2-40B4-BE49-F238E27FC236}">
                <a16:creationId xmlns:a16="http://schemas.microsoft.com/office/drawing/2014/main" id="{09050D12-6CC2-DE31-AB49-FC5F7D15FCAB}"/>
              </a:ext>
            </a:extLst>
          </p:cNvPr>
          <p:cNvSpPr txBox="1">
            <a:spLocks/>
          </p:cNvSpPr>
          <p:nvPr/>
        </p:nvSpPr>
        <p:spPr>
          <a:xfrm>
            <a:off x="7958667" y="4785815"/>
            <a:ext cx="956473" cy="3573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457200" rtl="0" eaLnBrk="1" latinLnBrk="0" hangingPunct="1">
              <a:defRPr sz="12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3E4023-3B93-7144-AB24-A5387DB88F56}" type="datetime1">
              <a:rPr lang="de-DE" smtClean="0"/>
              <a:pPr/>
              <a:t>15.12.2022</a:t>
            </a:fld>
            <a:endParaRPr lang="de-DE" dirty="0"/>
          </a:p>
        </p:txBody>
      </p:sp>
      <p:sp>
        <p:nvSpPr>
          <p:cNvPr id="10" name="Foliennummernplatzhalter 5">
            <a:extLst>
              <a:ext uri="{FF2B5EF4-FFF2-40B4-BE49-F238E27FC236}">
                <a16:creationId xmlns:a16="http://schemas.microsoft.com/office/drawing/2014/main" id="{CA55CD7F-3DAB-7E28-7705-C152D59FA03B}"/>
              </a:ext>
            </a:extLst>
          </p:cNvPr>
          <p:cNvSpPr txBox="1">
            <a:spLocks/>
          </p:cNvSpPr>
          <p:nvPr/>
        </p:nvSpPr>
        <p:spPr>
          <a:xfrm>
            <a:off x="7826685" y="4630911"/>
            <a:ext cx="1076359" cy="333916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r" defTabSz="457200" rtl="0" eaLnBrk="1" latinLnBrk="0" hangingPunct="1">
              <a:defRPr sz="12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657B7CB-58CE-C541-849D-632C3B6C9161}" type="slidenum">
              <a:rPr lang="de-DE" smtClean="0"/>
              <a:pPr/>
              <a:t>7</a:t>
            </a:fld>
            <a:endParaRPr lang="de-DE"/>
          </a:p>
          <a:p>
            <a:endParaRPr lang="de-DE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2D6DC3BC-A793-B911-93EE-4063DAF84D99}"/>
              </a:ext>
            </a:extLst>
          </p:cNvPr>
          <p:cNvSpPr txBox="1"/>
          <p:nvPr/>
        </p:nvSpPr>
        <p:spPr>
          <a:xfrm>
            <a:off x="420491" y="971747"/>
            <a:ext cx="7855830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dirty="0"/>
              <a:t>Spielregeln: </a:t>
            </a:r>
          </a:p>
          <a:p>
            <a:endParaRPr lang="de-DE" dirty="0">
              <a:cs typeface="Arial"/>
            </a:endParaRPr>
          </a:p>
          <a:p>
            <a:r>
              <a:rPr lang="de-DE" dirty="0">
                <a:latin typeface="Arial"/>
                <a:cs typeface="Arial"/>
              </a:rPr>
              <a:t>Wir spielen gegen einen Computer. 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dirty="0">
                <a:latin typeface="Arial"/>
                <a:cs typeface="Arial"/>
              </a:rPr>
              <a:t>Der Computer ist richtig gut!</a:t>
            </a:r>
          </a:p>
          <a:p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981067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69B2AB9-0A03-8D87-83E4-73E593914C5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B3E4023-3B93-7144-AB24-A5387DB88F56}" type="datetime1">
              <a:rPr lang="de-DE" smtClean="0"/>
              <a:t>15.12.2022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FA80A07-8321-F661-ADBB-407A71599A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657B7CB-58CE-C541-849D-632C3B6C9161}" type="slidenum">
              <a:rPr lang="de-DE" smtClean="0"/>
              <a:pPr/>
              <a:t>70</a:t>
            </a:fld>
            <a:endParaRPr lang="de-DE"/>
          </a:p>
          <a:p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47DE0B26-0A78-9AE4-F429-5219B8904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dirty="0"/>
              <a:t>Kryptographie</a:t>
            </a:r>
            <a:endParaRPr lang="de-DE" sz="3600" b="1" dirty="0"/>
          </a:p>
        </p:txBody>
      </p:sp>
      <p:sp>
        <p:nvSpPr>
          <p:cNvPr id="9" name="Datumsplatzhalter 4">
            <a:extLst>
              <a:ext uri="{FF2B5EF4-FFF2-40B4-BE49-F238E27FC236}">
                <a16:creationId xmlns:a16="http://schemas.microsoft.com/office/drawing/2014/main" id="{09050D12-6CC2-DE31-AB49-FC5F7D15FCAB}"/>
              </a:ext>
            </a:extLst>
          </p:cNvPr>
          <p:cNvSpPr txBox="1">
            <a:spLocks/>
          </p:cNvSpPr>
          <p:nvPr/>
        </p:nvSpPr>
        <p:spPr>
          <a:xfrm>
            <a:off x="7958667" y="4785815"/>
            <a:ext cx="956473" cy="3573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457200" rtl="0" eaLnBrk="1" latinLnBrk="0" hangingPunct="1">
              <a:defRPr sz="12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3E4023-3B93-7144-AB24-A5387DB88F56}" type="datetime1">
              <a:rPr lang="de-DE" smtClean="0"/>
              <a:pPr/>
              <a:t>15.12.2022</a:t>
            </a:fld>
            <a:endParaRPr lang="de-DE" dirty="0"/>
          </a:p>
        </p:txBody>
      </p:sp>
      <p:sp>
        <p:nvSpPr>
          <p:cNvPr id="10" name="Foliennummernplatzhalter 5">
            <a:extLst>
              <a:ext uri="{FF2B5EF4-FFF2-40B4-BE49-F238E27FC236}">
                <a16:creationId xmlns:a16="http://schemas.microsoft.com/office/drawing/2014/main" id="{CA55CD7F-3DAB-7E28-7705-C152D59FA03B}"/>
              </a:ext>
            </a:extLst>
          </p:cNvPr>
          <p:cNvSpPr txBox="1">
            <a:spLocks/>
          </p:cNvSpPr>
          <p:nvPr/>
        </p:nvSpPr>
        <p:spPr>
          <a:xfrm>
            <a:off x="7826685" y="4630911"/>
            <a:ext cx="1076359" cy="333916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r" defTabSz="457200" rtl="0" eaLnBrk="1" latinLnBrk="0" hangingPunct="1">
              <a:defRPr sz="12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657B7CB-58CE-C541-849D-632C3B6C9161}" type="slidenum">
              <a:rPr lang="de-DE" smtClean="0"/>
              <a:pPr/>
              <a:t>70</a:t>
            </a:fld>
            <a:endParaRPr lang="de-DE"/>
          </a:p>
          <a:p>
            <a:endParaRPr lang="de-DE" dirty="0"/>
          </a:p>
        </p:txBody>
      </p:sp>
      <p:pic>
        <p:nvPicPr>
          <p:cNvPr id="23" name="Grafik 18" descr="Mann mit einfarbiger Füllung">
            <a:extLst>
              <a:ext uri="{FF2B5EF4-FFF2-40B4-BE49-F238E27FC236}">
                <a16:creationId xmlns:a16="http://schemas.microsoft.com/office/drawing/2014/main" id="{13DBC033-6F9D-AA2C-A2F4-9F0B7EF074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92343" y="3451167"/>
            <a:ext cx="914400" cy="914400"/>
          </a:xfrm>
          <a:prstGeom prst="rect">
            <a:avLst/>
          </a:prstGeom>
        </p:spPr>
      </p:pic>
      <p:sp>
        <p:nvSpPr>
          <p:cNvPr id="25" name="Textfeld 24">
            <a:extLst>
              <a:ext uri="{FF2B5EF4-FFF2-40B4-BE49-F238E27FC236}">
                <a16:creationId xmlns:a16="http://schemas.microsoft.com/office/drawing/2014/main" id="{20F69BE1-989A-D524-9A1E-B78571553435}"/>
              </a:ext>
            </a:extLst>
          </p:cNvPr>
          <p:cNvSpPr txBox="1"/>
          <p:nvPr/>
        </p:nvSpPr>
        <p:spPr>
          <a:xfrm>
            <a:off x="7054043" y="3676617"/>
            <a:ext cx="24570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dirty="0">
                <a:cs typeface="Arial"/>
              </a:rPr>
              <a:t>Bob</a:t>
            </a:r>
            <a:endParaRPr lang="de-DE" dirty="0"/>
          </a:p>
        </p:txBody>
      </p:sp>
      <p:pic>
        <p:nvPicPr>
          <p:cNvPr id="27" name="Grafik 17" descr="Frau mit einfarbiger Füllung">
            <a:extLst>
              <a:ext uri="{FF2B5EF4-FFF2-40B4-BE49-F238E27FC236}">
                <a16:creationId xmlns:a16="http://schemas.microsoft.com/office/drawing/2014/main" id="{0B970444-10D0-22EE-F8D9-99F6F62C1C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77374" y="3405776"/>
            <a:ext cx="914400" cy="914400"/>
          </a:xfrm>
          <a:prstGeom prst="rect">
            <a:avLst/>
          </a:prstGeom>
        </p:spPr>
      </p:pic>
      <p:sp>
        <p:nvSpPr>
          <p:cNvPr id="29" name="Textfeld 28">
            <a:extLst>
              <a:ext uri="{FF2B5EF4-FFF2-40B4-BE49-F238E27FC236}">
                <a16:creationId xmlns:a16="http://schemas.microsoft.com/office/drawing/2014/main" id="{C4DA5C02-4D0A-3EB9-0B69-523FA1BD34CA}"/>
              </a:ext>
            </a:extLst>
          </p:cNvPr>
          <p:cNvSpPr txBox="1"/>
          <p:nvPr/>
        </p:nvSpPr>
        <p:spPr>
          <a:xfrm>
            <a:off x="798574" y="3676226"/>
            <a:ext cx="24570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dirty="0">
                <a:cs typeface="Arial"/>
              </a:rPr>
              <a:t>Alice</a:t>
            </a:r>
            <a:endParaRPr lang="de-DE" dirty="0"/>
          </a:p>
        </p:txBody>
      </p: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7474C13B-B565-A301-BD70-639F865CB981}"/>
              </a:ext>
            </a:extLst>
          </p:cNvPr>
          <p:cNvCxnSpPr/>
          <p:nvPr/>
        </p:nvCxnSpPr>
        <p:spPr>
          <a:xfrm flipV="1">
            <a:off x="2129057" y="3941560"/>
            <a:ext cx="4933526" cy="87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Grafik 7" descr="Ein Bild, das Pfeil enthält.&#10;&#10;Beschreibung automatisch generiert.">
            <a:extLst>
              <a:ext uri="{FF2B5EF4-FFF2-40B4-BE49-F238E27FC236}">
                <a16:creationId xmlns:a16="http://schemas.microsoft.com/office/drawing/2014/main" id="{B3569549-3C58-ABAF-9BAB-E6788DBF262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5773" t="39751" r="-688"/>
          <a:stretch/>
        </p:blipFill>
        <p:spPr>
          <a:xfrm>
            <a:off x="2532021" y="2256017"/>
            <a:ext cx="723193" cy="964097"/>
          </a:xfrm>
          <a:prstGeom prst="rect">
            <a:avLst/>
          </a:prstGeom>
        </p:spPr>
      </p:pic>
      <p:pic>
        <p:nvPicPr>
          <p:cNvPr id="2" name="Grafik 11" descr="Atom mit einfarbiger Füllung">
            <a:extLst>
              <a:ext uri="{FF2B5EF4-FFF2-40B4-BE49-F238E27FC236}">
                <a16:creationId xmlns:a16="http://schemas.microsoft.com/office/drawing/2014/main" id="{BB8B6DBC-D4E4-12CB-C68D-7FFBCC43FE4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77216" y="911544"/>
            <a:ext cx="578644" cy="578644"/>
          </a:xfrm>
          <a:prstGeom prst="rect">
            <a:avLst/>
          </a:prstGeom>
        </p:spPr>
      </p:pic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095C32A6-2B55-B8F2-6038-0BEFD1D60EDF}"/>
              </a:ext>
            </a:extLst>
          </p:cNvPr>
          <p:cNvCxnSpPr/>
          <p:nvPr/>
        </p:nvCxnSpPr>
        <p:spPr>
          <a:xfrm flipH="1">
            <a:off x="277179" y="1204436"/>
            <a:ext cx="1107281" cy="0"/>
          </a:xfrm>
          <a:prstGeom prst="straightConnector1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Grafik 11" descr="Atom mit einfarbiger Füllung">
            <a:extLst>
              <a:ext uri="{FF2B5EF4-FFF2-40B4-BE49-F238E27FC236}">
                <a16:creationId xmlns:a16="http://schemas.microsoft.com/office/drawing/2014/main" id="{CB503C64-2B04-5A98-84A0-35FA28539A8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159463" y="938078"/>
            <a:ext cx="578644" cy="578644"/>
          </a:xfrm>
          <a:prstGeom prst="rect">
            <a:avLst/>
          </a:prstGeom>
        </p:spPr>
      </p:pic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E2E7220E-D52E-E0B3-56C4-5AA32767BFFB}"/>
              </a:ext>
            </a:extLst>
          </p:cNvPr>
          <p:cNvCxnSpPr>
            <a:cxnSpLocks/>
          </p:cNvCxnSpPr>
          <p:nvPr/>
        </p:nvCxnSpPr>
        <p:spPr>
          <a:xfrm flipH="1">
            <a:off x="2988014" y="880927"/>
            <a:ext cx="842963" cy="735807"/>
          </a:xfrm>
          <a:prstGeom prst="straightConnector1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39150320-E60F-3CFC-CD8B-F1505F03210B}"/>
              </a:ext>
            </a:extLst>
          </p:cNvPr>
          <p:cNvGrpSpPr/>
          <p:nvPr/>
        </p:nvGrpSpPr>
        <p:grpSpPr>
          <a:xfrm>
            <a:off x="595231" y="1778113"/>
            <a:ext cx="4503047" cy="298693"/>
            <a:chOff x="2268296" y="2609645"/>
            <a:chExt cx="7260534" cy="920199"/>
          </a:xfrm>
        </p:grpSpPr>
        <p:pic>
          <p:nvPicPr>
            <p:cNvPr id="15" name="Grafik 10">
              <a:extLst>
                <a:ext uri="{FF2B5EF4-FFF2-40B4-BE49-F238E27FC236}">
                  <a16:creationId xmlns:a16="http://schemas.microsoft.com/office/drawing/2014/main" id="{F27798B1-953E-5270-563A-EF047DE253A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 rot="10800000">
              <a:off x="2664621" y="2613781"/>
              <a:ext cx="6400799" cy="916063"/>
            </a:xfrm>
            <a:prstGeom prst="rect">
              <a:avLst/>
            </a:prstGeom>
          </p:spPr>
        </p:pic>
        <p:sp>
          <p:nvSpPr>
            <p:cNvPr id="17" name="Ellipse 16">
              <a:extLst>
                <a:ext uri="{FF2B5EF4-FFF2-40B4-BE49-F238E27FC236}">
                  <a16:creationId xmlns:a16="http://schemas.microsoft.com/office/drawing/2014/main" id="{54C84188-CC79-3BF9-360C-5A69A86AB917}"/>
                </a:ext>
              </a:extLst>
            </p:cNvPr>
            <p:cNvSpPr/>
            <p:nvPr/>
          </p:nvSpPr>
          <p:spPr>
            <a:xfrm>
              <a:off x="2268296" y="2609645"/>
              <a:ext cx="914400" cy="91440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de-DE" u="sng" dirty="0">
                <a:cs typeface="Arial"/>
              </a:endParaRPr>
            </a:p>
          </p:txBody>
        </p:sp>
        <p:sp>
          <p:nvSpPr>
            <p:cNvPr id="19" name="Ellipse 18">
              <a:extLst>
                <a:ext uri="{FF2B5EF4-FFF2-40B4-BE49-F238E27FC236}">
                  <a16:creationId xmlns:a16="http://schemas.microsoft.com/office/drawing/2014/main" id="{4C70AE6F-6E76-200C-3461-4174CCA1E429}"/>
                </a:ext>
              </a:extLst>
            </p:cNvPr>
            <p:cNvSpPr/>
            <p:nvPr/>
          </p:nvSpPr>
          <p:spPr>
            <a:xfrm>
              <a:off x="8614430" y="2609645"/>
              <a:ext cx="914400" cy="9144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pic>
        <p:nvPicPr>
          <p:cNvPr id="32" name="Grafik 11" descr="Atom mit einfarbiger Füllung">
            <a:extLst>
              <a:ext uri="{FF2B5EF4-FFF2-40B4-BE49-F238E27FC236}">
                <a16:creationId xmlns:a16="http://schemas.microsoft.com/office/drawing/2014/main" id="{D0656A21-971E-BCB2-373F-9E6F3E199DA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883647" y="917375"/>
            <a:ext cx="578644" cy="578644"/>
          </a:xfrm>
          <a:prstGeom prst="rect">
            <a:avLst/>
          </a:prstGeom>
        </p:spPr>
      </p:pic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F0D567A4-DD6F-6631-A35A-030D73BDBBFB}"/>
              </a:ext>
            </a:extLst>
          </p:cNvPr>
          <p:cNvCxnSpPr>
            <a:cxnSpLocks/>
          </p:cNvCxnSpPr>
          <p:nvPr/>
        </p:nvCxnSpPr>
        <p:spPr>
          <a:xfrm>
            <a:off x="2169397" y="724494"/>
            <a:ext cx="7144" cy="971550"/>
          </a:xfrm>
          <a:prstGeom prst="straightConnector1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5" name="Grafik 11" descr="Atom mit einfarbiger Füllung">
            <a:extLst>
              <a:ext uri="{FF2B5EF4-FFF2-40B4-BE49-F238E27FC236}">
                <a16:creationId xmlns:a16="http://schemas.microsoft.com/office/drawing/2014/main" id="{E119D27E-FA87-0B4C-F539-618F1146D8E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329287" y="921603"/>
            <a:ext cx="578644" cy="578644"/>
          </a:xfrm>
          <a:prstGeom prst="rect">
            <a:avLst/>
          </a:prstGeom>
        </p:spPr>
      </p:pic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46F39C26-CA63-7ADF-8838-CEEF29AD862C}"/>
              </a:ext>
            </a:extLst>
          </p:cNvPr>
          <p:cNvCxnSpPr>
            <a:cxnSpLocks/>
          </p:cNvCxnSpPr>
          <p:nvPr/>
        </p:nvCxnSpPr>
        <p:spPr>
          <a:xfrm flipH="1" flipV="1">
            <a:off x="4200700" y="878739"/>
            <a:ext cx="900113" cy="707231"/>
          </a:xfrm>
          <a:prstGeom prst="straightConnector1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feld 37">
            <a:extLst>
              <a:ext uri="{FF2B5EF4-FFF2-40B4-BE49-F238E27FC236}">
                <a16:creationId xmlns:a16="http://schemas.microsoft.com/office/drawing/2014/main" id="{30CE224C-202F-A498-42EC-F92A5F88159B}"/>
              </a:ext>
            </a:extLst>
          </p:cNvPr>
          <p:cNvSpPr txBox="1"/>
          <p:nvPr/>
        </p:nvSpPr>
        <p:spPr>
          <a:xfrm>
            <a:off x="5699760" y="861060"/>
            <a:ext cx="2651760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dirty="0">
                <a:cs typeface="Arial"/>
              </a:rPr>
              <a:t>Alice darf sich einen dieser Zustände aussuchen. </a:t>
            </a:r>
          </a:p>
          <a:p>
            <a:endParaRPr lang="de-DE" dirty="0">
              <a:cs typeface="Arial"/>
            </a:endParaRPr>
          </a:p>
          <a:p>
            <a:endParaRPr lang="de-DE" dirty="0">
              <a:cs typeface="Arial"/>
            </a:endParaRPr>
          </a:p>
          <a:p>
            <a:r>
              <a:rPr lang="de-DE" dirty="0">
                <a:cs typeface="Arial"/>
              </a:rPr>
              <a:t>Bob muss diesen versuchen zu detektieren.</a:t>
            </a:r>
          </a:p>
        </p:txBody>
      </p:sp>
    </p:spTree>
    <p:extLst>
      <p:ext uri="{BB962C8B-B14F-4D97-AF65-F5344CB8AC3E}">
        <p14:creationId xmlns:p14="http://schemas.microsoft.com/office/powerpoint/2010/main" val="227016196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69B2AB9-0A03-8D87-83E4-73E593914C5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B3E4023-3B93-7144-AB24-A5387DB88F56}" type="datetime1">
              <a:rPr lang="de-DE" smtClean="0"/>
              <a:t>15.12.2022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FA80A07-8321-F661-ADBB-407A71599A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657B7CB-58CE-C541-849D-632C3B6C9161}" type="slidenum">
              <a:rPr lang="de-DE" smtClean="0"/>
              <a:pPr/>
              <a:t>71</a:t>
            </a:fld>
            <a:endParaRPr lang="de-DE"/>
          </a:p>
          <a:p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47DE0B26-0A78-9AE4-F429-5219B8904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dirty="0"/>
              <a:t>Kryptographie</a:t>
            </a:r>
            <a:endParaRPr lang="de-DE" sz="3600" b="1" dirty="0"/>
          </a:p>
        </p:txBody>
      </p:sp>
      <p:sp>
        <p:nvSpPr>
          <p:cNvPr id="9" name="Datumsplatzhalter 4">
            <a:extLst>
              <a:ext uri="{FF2B5EF4-FFF2-40B4-BE49-F238E27FC236}">
                <a16:creationId xmlns:a16="http://schemas.microsoft.com/office/drawing/2014/main" id="{09050D12-6CC2-DE31-AB49-FC5F7D15FCAB}"/>
              </a:ext>
            </a:extLst>
          </p:cNvPr>
          <p:cNvSpPr txBox="1">
            <a:spLocks/>
          </p:cNvSpPr>
          <p:nvPr/>
        </p:nvSpPr>
        <p:spPr>
          <a:xfrm>
            <a:off x="7958667" y="4785815"/>
            <a:ext cx="956473" cy="3573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457200" rtl="0" eaLnBrk="1" latinLnBrk="0" hangingPunct="1">
              <a:defRPr sz="12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3E4023-3B93-7144-AB24-A5387DB88F56}" type="datetime1">
              <a:rPr lang="de-DE" smtClean="0"/>
              <a:pPr/>
              <a:t>15.12.2022</a:t>
            </a:fld>
            <a:endParaRPr lang="de-DE" dirty="0"/>
          </a:p>
        </p:txBody>
      </p:sp>
      <p:sp>
        <p:nvSpPr>
          <p:cNvPr id="10" name="Foliennummernplatzhalter 5">
            <a:extLst>
              <a:ext uri="{FF2B5EF4-FFF2-40B4-BE49-F238E27FC236}">
                <a16:creationId xmlns:a16="http://schemas.microsoft.com/office/drawing/2014/main" id="{CA55CD7F-3DAB-7E28-7705-C152D59FA03B}"/>
              </a:ext>
            </a:extLst>
          </p:cNvPr>
          <p:cNvSpPr txBox="1">
            <a:spLocks/>
          </p:cNvSpPr>
          <p:nvPr/>
        </p:nvSpPr>
        <p:spPr>
          <a:xfrm>
            <a:off x="7826685" y="4630911"/>
            <a:ext cx="1076359" cy="333916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r" defTabSz="457200" rtl="0" eaLnBrk="1" latinLnBrk="0" hangingPunct="1">
              <a:defRPr sz="12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657B7CB-58CE-C541-849D-632C3B6C9161}" type="slidenum">
              <a:rPr lang="de-DE" smtClean="0"/>
              <a:pPr/>
              <a:t>71</a:t>
            </a:fld>
            <a:endParaRPr lang="de-DE"/>
          </a:p>
          <a:p>
            <a:endParaRPr lang="de-DE" dirty="0"/>
          </a:p>
        </p:txBody>
      </p:sp>
      <p:pic>
        <p:nvPicPr>
          <p:cNvPr id="23" name="Grafik 18" descr="Mann mit einfarbiger Füllung">
            <a:extLst>
              <a:ext uri="{FF2B5EF4-FFF2-40B4-BE49-F238E27FC236}">
                <a16:creationId xmlns:a16="http://schemas.microsoft.com/office/drawing/2014/main" id="{13DBC033-6F9D-AA2C-A2F4-9F0B7EF074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92343" y="3451167"/>
            <a:ext cx="914400" cy="914400"/>
          </a:xfrm>
          <a:prstGeom prst="rect">
            <a:avLst/>
          </a:prstGeom>
        </p:spPr>
      </p:pic>
      <p:sp>
        <p:nvSpPr>
          <p:cNvPr id="25" name="Textfeld 24">
            <a:extLst>
              <a:ext uri="{FF2B5EF4-FFF2-40B4-BE49-F238E27FC236}">
                <a16:creationId xmlns:a16="http://schemas.microsoft.com/office/drawing/2014/main" id="{20F69BE1-989A-D524-9A1E-B78571553435}"/>
              </a:ext>
            </a:extLst>
          </p:cNvPr>
          <p:cNvSpPr txBox="1"/>
          <p:nvPr/>
        </p:nvSpPr>
        <p:spPr>
          <a:xfrm>
            <a:off x="7054043" y="3676617"/>
            <a:ext cx="24570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dirty="0">
                <a:cs typeface="Arial"/>
              </a:rPr>
              <a:t>Bob</a:t>
            </a:r>
            <a:endParaRPr lang="de-DE" dirty="0"/>
          </a:p>
        </p:txBody>
      </p:sp>
      <p:pic>
        <p:nvPicPr>
          <p:cNvPr id="27" name="Grafik 17" descr="Frau mit einfarbiger Füllung">
            <a:extLst>
              <a:ext uri="{FF2B5EF4-FFF2-40B4-BE49-F238E27FC236}">
                <a16:creationId xmlns:a16="http://schemas.microsoft.com/office/drawing/2014/main" id="{0B970444-10D0-22EE-F8D9-99F6F62C1C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77374" y="3405776"/>
            <a:ext cx="914400" cy="914400"/>
          </a:xfrm>
          <a:prstGeom prst="rect">
            <a:avLst/>
          </a:prstGeom>
        </p:spPr>
      </p:pic>
      <p:sp>
        <p:nvSpPr>
          <p:cNvPr id="29" name="Textfeld 28">
            <a:extLst>
              <a:ext uri="{FF2B5EF4-FFF2-40B4-BE49-F238E27FC236}">
                <a16:creationId xmlns:a16="http://schemas.microsoft.com/office/drawing/2014/main" id="{C4DA5C02-4D0A-3EB9-0B69-523FA1BD34CA}"/>
              </a:ext>
            </a:extLst>
          </p:cNvPr>
          <p:cNvSpPr txBox="1"/>
          <p:nvPr/>
        </p:nvSpPr>
        <p:spPr>
          <a:xfrm>
            <a:off x="798574" y="3676226"/>
            <a:ext cx="24570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dirty="0">
                <a:cs typeface="Arial"/>
              </a:rPr>
              <a:t>Alice</a:t>
            </a:r>
            <a:endParaRPr lang="de-DE" dirty="0"/>
          </a:p>
        </p:txBody>
      </p: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7474C13B-B565-A301-BD70-639F865CB981}"/>
              </a:ext>
            </a:extLst>
          </p:cNvPr>
          <p:cNvCxnSpPr/>
          <p:nvPr/>
        </p:nvCxnSpPr>
        <p:spPr>
          <a:xfrm flipV="1">
            <a:off x="2129057" y="3941560"/>
            <a:ext cx="4933526" cy="87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Grafik 7" descr="Ein Bild, das Pfeil enthält.&#10;&#10;Beschreibung automatisch generiert.">
            <a:extLst>
              <a:ext uri="{FF2B5EF4-FFF2-40B4-BE49-F238E27FC236}">
                <a16:creationId xmlns:a16="http://schemas.microsoft.com/office/drawing/2014/main" id="{B3569549-3C58-ABAF-9BAB-E6788DBF262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5773" t="39751" r="-688"/>
          <a:stretch/>
        </p:blipFill>
        <p:spPr>
          <a:xfrm>
            <a:off x="1472841" y="2263637"/>
            <a:ext cx="723193" cy="964097"/>
          </a:xfrm>
          <a:prstGeom prst="rect">
            <a:avLst/>
          </a:prstGeom>
        </p:spPr>
      </p:pic>
      <p:pic>
        <p:nvPicPr>
          <p:cNvPr id="2" name="Grafik 11" descr="Atom mit einfarbiger Füllung">
            <a:extLst>
              <a:ext uri="{FF2B5EF4-FFF2-40B4-BE49-F238E27FC236}">
                <a16:creationId xmlns:a16="http://schemas.microsoft.com/office/drawing/2014/main" id="{BB8B6DBC-D4E4-12CB-C68D-7FFBCC43FE4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71501" y="1428751"/>
            <a:ext cx="578644" cy="578644"/>
          </a:xfrm>
          <a:prstGeom prst="rect">
            <a:avLst/>
          </a:prstGeom>
        </p:spPr>
      </p:pic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095C32A6-2B55-B8F2-6038-0BEFD1D60EDF}"/>
              </a:ext>
            </a:extLst>
          </p:cNvPr>
          <p:cNvCxnSpPr/>
          <p:nvPr/>
        </p:nvCxnSpPr>
        <p:spPr>
          <a:xfrm flipH="1">
            <a:off x="271464" y="1721643"/>
            <a:ext cx="1107281" cy="0"/>
          </a:xfrm>
          <a:prstGeom prst="straightConnector1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3CA465E0-8DC9-5681-68B3-C4C8BDEE58DA}"/>
              </a:ext>
            </a:extLst>
          </p:cNvPr>
          <p:cNvCxnSpPr/>
          <p:nvPr/>
        </p:nvCxnSpPr>
        <p:spPr>
          <a:xfrm>
            <a:off x="857251" y="1235869"/>
            <a:ext cx="7144" cy="971550"/>
          </a:xfrm>
          <a:prstGeom prst="straightConnector1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Grafik 11" descr="Atom mit einfarbiger Füllung">
            <a:extLst>
              <a:ext uri="{FF2B5EF4-FFF2-40B4-BE49-F238E27FC236}">
                <a16:creationId xmlns:a16="http://schemas.microsoft.com/office/drawing/2014/main" id="{CB503C64-2B04-5A98-84A0-35FA28539A8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943101" y="1414464"/>
            <a:ext cx="578644" cy="578644"/>
          </a:xfrm>
          <a:prstGeom prst="rect">
            <a:avLst/>
          </a:prstGeom>
        </p:spPr>
      </p:pic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6701423C-5809-DB9B-8084-4D297F894437}"/>
              </a:ext>
            </a:extLst>
          </p:cNvPr>
          <p:cNvCxnSpPr>
            <a:cxnSpLocks/>
          </p:cNvCxnSpPr>
          <p:nvPr/>
        </p:nvCxnSpPr>
        <p:spPr>
          <a:xfrm flipH="1" flipV="1">
            <a:off x="1814514" y="1371600"/>
            <a:ext cx="900113" cy="707231"/>
          </a:xfrm>
          <a:prstGeom prst="straightConnector1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E2E7220E-D52E-E0B3-56C4-5AA32767BFFB}"/>
              </a:ext>
            </a:extLst>
          </p:cNvPr>
          <p:cNvCxnSpPr>
            <a:cxnSpLocks/>
          </p:cNvCxnSpPr>
          <p:nvPr/>
        </p:nvCxnSpPr>
        <p:spPr>
          <a:xfrm flipH="1">
            <a:off x="1771652" y="1357313"/>
            <a:ext cx="842963" cy="735807"/>
          </a:xfrm>
          <a:prstGeom prst="straightConnector1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Grafik 11" descr="Mikroskop mit einfarbiger Füllung">
            <a:extLst>
              <a:ext uri="{FF2B5EF4-FFF2-40B4-BE49-F238E27FC236}">
                <a16:creationId xmlns:a16="http://schemas.microsoft.com/office/drawing/2014/main" id="{A2F2F582-18C2-A399-E10F-B3FFDEAD267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446065" y="1807762"/>
            <a:ext cx="914400" cy="914400"/>
          </a:xfrm>
          <a:prstGeom prst="rect">
            <a:avLst/>
          </a:prstGeom>
        </p:spPr>
      </p:pic>
      <p:sp>
        <p:nvSpPr>
          <p:cNvPr id="16" name="Rechteck 15">
            <a:extLst>
              <a:ext uri="{FF2B5EF4-FFF2-40B4-BE49-F238E27FC236}">
                <a16:creationId xmlns:a16="http://schemas.microsoft.com/office/drawing/2014/main" id="{FDC773E2-47E6-25D9-FCD5-C7336833F369}"/>
              </a:ext>
            </a:extLst>
          </p:cNvPr>
          <p:cNvSpPr/>
          <p:nvPr/>
        </p:nvSpPr>
        <p:spPr>
          <a:xfrm>
            <a:off x="5942976" y="1092995"/>
            <a:ext cx="914400" cy="91440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11D4326F-94C8-62F0-3B06-E70542631E1A}"/>
              </a:ext>
            </a:extLst>
          </p:cNvPr>
          <p:cNvCxnSpPr>
            <a:cxnSpLocks/>
          </p:cNvCxnSpPr>
          <p:nvPr/>
        </p:nvCxnSpPr>
        <p:spPr>
          <a:xfrm>
            <a:off x="6400176" y="1219564"/>
            <a:ext cx="0" cy="66126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hteck 20">
            <a:extLst>
              <a:ext uri="{FF2B5EF4-FFF2-40B4-BE49-F238E27FC236}">
                <a16:creationId xmlns:a16="http://schemas.microsoft.com/office/drawing/2014/main" id="{3650333A-572A-9E6D-0DED-FB549838A964}"/>
              </a:ext>
            </a:extLst>
          </p:cNvPr>
          <p:cNvSpPr/>
          <p:nvPr/>
        </p:nvSpPr>
        <p:spPr>
          <a:xfrm rot="5400000">
            <a:off x="5972387" y="2422820"/>
            <a:ext cx="914400" cy="91440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2" name="Gerader Verbinder 21">
            <a:extLst>
              <a:ext uri="{FF2B5EF4-FFF2-40B4-BE49-F238E27FC236}">
                <a16:creationId xmlns:a16="http://schemas.microsoft.com/office/drawing/2014/main" id="{47FAD735-9DCB-17BB-E7E6-43CC970B7C1F}"/>
              </a:ext>
            </a:extLst>
          </p:cNvPr>
          <p:cNvCxnSpPr>
            <a:cxnSpLocks/>
          </p:cNvCxnSpPr>
          <p:nvPr/>
        </p:nvCxnSpPr>
        <p:spPr>
          <a:xfrm rot="5400000">
            <a:off x="6429587" y="2549389"/>
            <a:ext cx="0" cy="66126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335545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69B2AB9-0A03-8D87-83E4-73E593914C5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B3E4023-3B93-7144-AB24-A5387DB88F56}" type="datetime1">
              <a:rPr lang="de-DE" smtClean="0"/>
              <a:t>15.12.2022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FA80A07-8321-F661-ADBB-407A71599A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657B7CB-58CE-C541-849D-632C3B6C9161}" type="slidenum">
              <a:rPr lang="de-DE" smtClean="0"/>
              <a:pPr/>
              <a:t>72</a:t>
            </a:fld>
            <a:endParaRPr lang="de-DE"/>
          </a:p>
          <a:p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47DE0B26-0A78-9AE4-F429-5219B8904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dirty="0"/>
              <a:t>Kryptographie</a:t>
            </a:r>
            <a:endParaRPr lang="de-DE" sz="3600" b="1" dirty="0"/>
          </a:p>
        </p:txBody>
      </p:sp>
      <p:sp>
        <p:nvSpPr>
          <p:cNvPr id="9" name="Datumsplatzhalter 4">
            <a:extLst>
              <a:ext uri="{FF2B5EF4-FFF2-40B4-BE49-F238E27FC236}">
                <a16:creationId xmlns:a16="http://schemas.microsoft.com/office/drawing/2014/main" id="{09050D12-6CC2-DE31-AB49-FC5F7D15FCAB}"/>
              </a:ext>
            </a:extLst>
          </p:cNvPr>
          <p:cNvSpPr txBox="1">
            <a:spLocks/>
          </p:cNvSpPr>
          <p:nvPr/>
        </p:nvSpPr>
        <p:spPr>
          <a:xfrm>
            <a:off x="7958667" y="4785815"/>
            <a:ext cx="956473" cy="3573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457200" rtl="0" eaLnBrk="1" latinLnBrk="0" hangingPunct="1">
              <a:defRPr sz="12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3E4023-3B93-7144-AB24-A5387DB88F56}" type="datetime1">
              <a:rPr lang="de-DE" smtClean="0"/>
              <a:pPr/>
              <a:t>15.12.2022</a:t>
            </a:fld>
            <a:endParaRPr lang="de-DE" dirty="0"/>
          </a:p>
        </p:txBody>
      </p:sp>
      <p:sp>
        <p:nvSpPr>
          <p:cNvPr id="10" name="Foliennummernplatzhalter 5">
            <a:extLst>
              <a:ext uri="{FF2B5EF4-FFF2-40B4-BE49-F238E27FC236}">
                <a16:creationId xmlns:a16="http://schemas.microsoft.com/office/drawing/2014/main" id="{CA55CD7F-3DAB-7E28-7705-C152D59FA03B}"/>
              </a:ext>
            </a:extLst>
          </p:cNvPr>
          <p:cNvSpPr txBox="1">
            <a:spLocks/>
          </p:cNvSpPr>
          <p:nvPr/>
        </p:nvSpPr>
        <p:spPr>
          <a:xfrm>
            <a:off x="7826685" y="4630911"/>
            <a:ext cx="1076359" cy="333916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r" defTabSz="457200" rtl="0" eaLnBrk="1" latinLnBrk="0" hangingPunct="1">
              <a:defRPr sz="12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657B7CB-58CE-C541-849D-632C3B6C9161}" type="slidenum">
              <a:rPr lang="de-DE" smtClean="0"/>
              <a:pPr/>
              <a:t>72</a:t>
            </a:fld>
            <a:endParaRPr lang="de-DE"/>
          </a:p>
          <a:p>
            <a:endParaRPr lang="de-DE" dirty="0"/>
          </a:p>
        </p:txBody>
      </p:sp>
      <p:pic>
        <p:nvPicPr>
          <p:cNvPr id="23" name="Grafik 18" descr="Mann mit einfarbiger Füllung">
            <a:extLst>
              <a:ext uri="{FF2B5EF4-FFF2-40B4-BE49-F238E27FC236}">
                <a16:creationId xmlns:a16="http://schemas.microsoft.com/office/drawing/2014/main" id="{13DBC033-6F9D-AA2C-A2F4-9F0B7EF074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92343" y="3451167"/>
            <a:ext cx="914400" cy="914400"/>
          </a:xfrm>
          <a:prstGeom prst="rect">
            <a:avLst/>
          </a:prstGeom>
        </p:spPr>
      </p:pic>
      <p:sp>
        <p:nvSpPr>
          <p:cNvPr id="25" name="Textfeld 24">
            <a:extLst>
              <a:ext uri="{FF2B5EF4-FFF2-40B4-BE49-F238E27FC236}">
                <a16:creationId xmlns:a16="http://schemas.microsoft.com/office/drawing/2014/main" id="{20F69BE1-989A-D524-9A1E-B78571553435}"/>
              </a:ext>
            </a:extLst>
          </p:cNvPr>
          <p:cNvSpPr txBox="1"/>
          <p:nvPr/>
        </p:nvSpPr>
        <p:spPr>
          <a:xfrm>
            <a:off x="7054043" y="3676617"/>
            <a:ext cx="24570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dirty="0">
                <a:cs typeface="Arial"/>
              </a:rPr>
              <a:t>Bob</a:t>
            </a:r>
            <a:endParaRPr lang="de-DE" dirty="0"/>
          </a:p>
        </p:txBody>
      </p:sp>
      <p:pic>
        <p:nvPicPr>
          <p:cNvPr id="27" name="Grafik 17" descr="Frau mit einfarbiger Füllung">
            <a:extLst>
              <a:ext uri="{FF2B5EF4-FFF2-40B4-BE49-F238E27FC236}">
                <a16:creationId xmlns:a16="http://schemas.microsoft.com/office/drawing/2014/main" id="{0B970444-10D0-22EE-F8D9-99F6F62C1C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77374" y="3405776"/>
            <a:ext cx="914400" cy="914400"/>
          </a:xfrm>
          <a:prstGeom prst="rect">
            <a:avLst/>
          </a:prstGeom>
        </p:spPr>
      </p:pic>
      <p:sp>
        <p:nvSpPr>
          <p:cNvPr id="29" name="Textfeld 28">
            <a:extLst>
              <a:ext uri="{FF2B5EF4-FFF2-40B4-BE49-F238E27FC236}">
                <a16:creationId xmlns:a16="http://schemas.microsoft.com/office/drawing/2014/main" id="{C4DA5C02-4D0A-3EB9-0B69-523FA1BD34CA}"/>
              </a:ext>
            </a:extLst>
          </p:cNvPr>
          <p:cNvSpPr txBox="1"/>
          <p:nvPr/>
        </p:nvSpPr>
        <p:spPr>
          <a:xfrm>
            <a:off x="798574" y="3676226"/>
            <a:ext cx="24570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dirty="0">
                <a:cs typeface="Arial"/>
              </a:rPr>
              <a:t>Alice</a:t>
            </a:r>
            <a:endParaRPr lang="de-DE" dirty="0"/>
          </a:p>
        </p:txBody>
      </p: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7474C13B-B565-A301-BD70-639F865CB981}"/>
              </a:ext>
            </a:extLst>
          </p:cNvPr>
          <p:cNvCxnSpPr/>
          <p:nvPr/>
        </p:nvCxnSpPr>
        <p:spPr>
          <a:xfrm flipV="1">
            <a:off x="2129057" y="3941560"/>
            <a:ext cx="4933526" cy="87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Grafik 7" descr="Ein Bild, das Pfeil enthält.&#10;&#10;Beschreibung automatisch generiert.">
            <a:extLst>
              <a:ext uri="{FF2B5EF4-FFF2-40B4-BE49-F238E27FC236}">
                <a16:creationId xmlns:a16="http://schemas.microsoft.com/office/drawing/2014/main" id="{B3569549-3C58-ABAF-9BAB-E6788DBF262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5773" t="39751" r="-688"/>
          <a:stretch/>
        </p:blipFill>
        <p:spPr>
          <a:xfrm>
            <a:off x="1472841" y="2263637"/>
            <a:ext cx="723193" cy="964097"/>
          </a:xfrm>
          <a:prstGeom prst="rect">
            <a:avLst/>
          </a:prstGeom>
        </p:spPr>
      </p:pic>
      <p:pic>
        <p:nvPicPr>
          <p:cNvPr id="2" name="Grafik 11" descr="Atom mit einfarbiger Füllung">
            <a:extLst>
              <a:ext uri="{FF2B5EF4-FFF2-40B4-BE49-F238E27FC236}">
                <a16:creationId xmlns:a16="http://schemas.microsoft.com/office/drawing/2014/main" id="{BB8B6DBC-D4E4-12CB-C68D-7FFBCC43FE4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71501" y="1428751"/>
            <a:ext cx="578644" cy="578644"/>
          </a:xfrm>
          <a:prstGeom prst="rect">
            <a:avLst/>
          </a:prstGeom>
        </p:spPr>
      </p:pic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095C32A6-2B55-B8F2-6038-0BEFD1D60EDF}"/>
              </a:ext>
            </a:extLst>
          </p:cNvPr>
          <p:cNvCxnSpPr/>
          <p:nvPr/>
        </p:nvCxnSpPr>
        <p:spPr>
          <a:xfrm flipH="1">
            <a:off x="271464" y="1721643"/>
            <a:ext cx="1107281" cy="0"/>
          </a:xfrm>
          <a:prstGeom prst="straightConnector1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3CA465E0-8DC9-5681-68B3-C4C8BDEE58DA}"/>
              </a:ext>
            </a:extLst>
          </p:cNvPr>
          <p:cNvCxnSpPr/>
          <p:nvPr/>
        </p:nvCxnSpPr>
        <p:spPr>
          <a:xfrm>
            <a:off x="857251" y="1235869"/>
            <a:ext cx="7144" cy="971550"/>
          </a:xfrm>
          <a:prstGeom prst="straightConnector1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Grafik 11" descr="Atom mit einfarbiger Füllung">
            <a:extLst>
              <a:ext uri="{FF2B5EF4-FFF2-40B4-BE49-F238E27FC236}">
                <a16:creationId xmlns:a16="http://schemas.microsoft.com/office/drawing/2014/main" id="{CB503C64-2B04-5A98-84A0-35FA28539A8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943101" y="1414464"/>
            <a:ext cx="578644" cy="578644"/>
          </a:xfrm>
          <a:prstGeom prst="rect">
            <a:avLst/>
          </a:prstGeom>
        </p:spPr>
      </p:pic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6701423C-5809-DB9B-8084-4D297F894437}"/>
              </a:ext>
            </a:extLst>
          </p:cNvPr>
          <p:cNvCxnSpPr>
            <a:cxnSpLocks/>
          </p:cNvCxnSpPr>
          <p:nvPr/>
        </p:nvCxnSpPr>
        <p:spPr>
          <a:xfrm flipH="1" flipV="1">
            <a:off x="1814514" y="1371600"/>
            <a:ext cx="900113" cy="707231"/>
          </a:xfrm>
          <a:prstGeom prst="straightConnector1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E2E7220E-D52E-E0B3-56C4-5AA32767BFFB}"/>
              </a:ext>
            </a:extLst>
          </p:cNvPr>
          <p:cNvCxnSpPr>
            <a:cxnSpLocks/>
          </p:cNvCxnSpPr>
          <p:nvPr/>
        </p:nvCxnSpPr>
        <p:spPr>
          <a:xfrm flipH="1">
            <a:off x="1771652" y="1357313"/>
            <a:ext cx="842963" cy="735807"/>
          </a:xfrm>
          <a:prstGeom prst="straightConnector1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Grafik 11" descr="Mikroskop mit einfarbiger Füllung">
            <a:extLst>
              <a:ext uri="{FF2B5EF4-FFF2-40B4-BE49-F238E27FC236}">
                <a16:creationId xmlns:a16="http://schemas.microsoft.com/office/drawing/2014/main" id="{A2F2F582-18C2-A399-E10F-B3FFDEAD267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446065" y="1807762"/>
            <a:ext cx="914400" cy="914400"/>
          </a:xfrm>
          <a:prstGeom prst="rect">
            <a:avLst/>
          </a:prstGeom>
        </p:spPr>
      </p:pic>
      <p:sp>
        <p:nvSpPr>
          <p:cNvPr id="16" name="Rechteck 15">
            <a:extLst>
              <a:ext uri="{FF2B5EF4-FFF2-40B4-BE49-F238E27FC236}">
                <a16:creationId xmlns:a16="http://schemas.microsoft.com/office/drawing/2014/main" id="{FDC773E2-47E6-25D9-FCD5-C7336833F369}"/>
              </a:ext>
            </a:extLst>
          </p:cNvPr>
          <p:cNvSpPr/>
          <p:nvPr/>
        </p:nvSpPr>
        <p:spPr>
          <a:xfrm>
            <a:off x="5942976" y="1092995"/>
            <a:ext cx="914400" cy="91440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11D4326F-94C8-62F0-3B06-E70542631E1A}"/>
              </a:ext>
            </a:extLst>
          </p:cNvPr>
          <p:cNvCxnSpPr>
            <a:cxnSpLocks/>
          </p:cNvCxnSpPr>
          <p:nvPr/>
        </p:nvCxnSpPr>
        <p:spPr>
          <a:xfrm>
            <a:off x="6400176" y="1219564"/>
            <a:ext cx="0" cy="66126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hteck 20">
            <a:extLst>
              <a:ext uri="{FF2B5EF4-FFF2-40B4-BE49-F238E27FC236}">
                <a16:creationId xmlns:a16="http://schemas.microsoft.com/office/drawing/2014/main" id="{3650333A-572A-9E6D-0DED-FB549838A964}"/>
              </a:ext>
            </a:extLst>
          </p:cNvPr>
          <p:cNvSpPr/>
          <p:nvPr/>
        </p:nvSpPr>
        <p:spPr>
          <a:xfrm rot="5400000">
            <a:off x="5972387" y="2422820"/>
            <a:ext cx="914400" cy="91440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2" name="Gerader Verbinder 21">
            <a:extLst>
              <a:ext uri="{FF2B5EF4-FFF2-40B4-BE49-F238E27FC236}">
                <a16:creationId xmlns:a16="http://schemas.microsoft.com/office/drawing/2014/main" id="{47FAD735-9DCB-17BB-E7E6-43CC970B7C1F}"/>
              </a:ext>
            </a:extLst>
          </p:cNvPr>
          <p:cNvCxnSpPr>
            <a:cxnSpLocks/>
          </p:cNvCxnSpPr>
          <p:nvPr/>
        </p:nvCxnSpPr>
        <p:spPr>
          <a:xfrm rot="5400000">
            <a:off x="6429587" y="2549389"/>
            <a:ext cx="0" cy="66126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Grafik 11" descr="Atom mit einfarbiger Füllung">
            <a:extLst>
              <a:ext uri="{FF2B5EF4-FFF2-40B4-BE49-F238E27FC236}">
                <a16:creationId xmlns:a16="http://schemas.microsoft.com/office/drawing/2014/main" id="{6FA9B4EB-76F1-A5BD-4922-69A4D29803B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414005" y="1970745"/>
            <a:ext cx="578644" cy="578644"/>
          </a:xfrm>
          <a:prstGeom prst="rect">
            <a:avLst/>
          </a:prstGeom>
        </p:spPr>
      </p:pic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C5CF88CA-C92E-71D3-A292-3C7EC372EDE6}"/>
              </a:ext>
            </a:extLst>
          </p:cNvPr>
          <p:cNvCxnSpPr/>
          <p:nvPr/>
        </p:nvCxnSpPr>
        <p:spPr>
          <a:xfrm flipH="1">
            <a:off x="4113968" y="2263637"/>
            <a:ext cx="1107281" cy="0"/>
          </a:xfrm>
          <a:prstGeom prst="straightConnector1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8927B0C8-CC5A-F4AE-2D40-78F7ACE366BB}"/>
              </a:ext>
            </a:extLst>
          </p:cNvPr>
          <p:cNvCxnSpPr/>
          <p:nvPr/>
        </p:nvCxnSpPr>
        <p:spPr>
          <a:xfrm>
            <a:off x="4699755" y="1777863"/>
            <a:ext cx="7144" cy="971550"/>
          </a:xfrm>
          <a:prstGeom prst="straightConnector1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BE1ECE38-9494-9B19-0AD5-795B3C54A0DE}"/>
              </a:ext>
            </a:extLst>
          </p:cNvPr>
          <p:cNvCxnSpPr/>
          <p:nvPr/>
        </p:nvCxnSpPr>
        <p:spPr>
          <a:xfrm flipV="1">
            <a:off x="5221249" y="1576087"/>
            <a:ext cx="474596" cy="1455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B3E1175E-66A8-1621-5003-E12FE8F78BF4}"/>
              </a:ext>
            </a:extLst>
          </p:cNvPr>
          <p:cNvCxnSpPr>
            <a:cxnSpLocks/>
          </p:cNvCxnSpPr>
          <p:nvPr/>
        </p:nvCxnSpPr>
        <p:spPr>
          <a:xfrm>
            <a:off x="5263566" y="2694945"/>
            <a:ext cx="482078" cy="1850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069651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69B2AB9-0A03-8D87-83E4-73E593914C5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B3E4023-3B93-7144-AB24-A5387DB88F56}" type="datetime1">
              <a:rPr lang="de-DE" smtClean="0"/>
              <a:t>15.12.2022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FA80A07-8321-F661-ADBB-407A71599A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657B7CB-58CE-C541-849D-632C3B6C9161}" type="slidenum">
              <a:rPr lang="de-DE" smtClean="0"/>
              <a:pPr/>
              <a:t>73</a:t>
            </a:fld>
            <a:endParaRPr lang="de-DE"/>
          </a:p>
          <a:p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47DE0B26-0A78-9AE4-F429-5219B8904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dirty="0"/>
              <a:t>Kryptographie</a:t>
            </a:r>
            <a:endParaRPr lang="de-DE" sz="3600" b="1" dirty="0"/>
          </a:p>
        </p:txBody>
      </p:sp>
      <p:sp>
        <p:nvSpPr>
          <p:cNvPr id="9" name="Datumsplatzhalter 4">
            <a:extLst>
              <a:ext uri="{FF2B5EF4-FFF2-40B4-BE49-F238E27FC236}">
                <a16:creationId xmlns:a16="http://schemas.microsoft.com/office/drawing/2014/main" id="{09050D12-6CC2-DE31-AB49-FC5F7D15FCAB}"/>
              </a:ext>
            </a:extLst>
          </p:cNvPr>
          <p:cNvSpPr txBox="1">
            <a:spLocks/>
          </p:cNvSpPr>
          <p:nvPr/>
        </p:nvSpPr>
        <p:spPr>
          <a:xfrm>
            <a:off x="7958667" y="4785815"/>
            <a:ext cx="956473" cy="3573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457200" rtl="0" eaLnBrk="1" latinLnBrk="0" hangingPunct="1">
              <a:defRPr sz="12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3E4023-3B93-7144-AB24-A5387DB88F56}" type="datetime1">
              <a:rPr lang="de-DE" smtClean="0"/>
              <a:pPr/>
              <a:t>15.12.2022</a:t>
            </a:fld>
            <a:endParaRPr lang="de-DE" dirty="0"/>
          </a:p>
        </p:txBody>
      </p:sp>
      <p:sp>
        <p:nvSpPr>
          <p:cNvPr id="10" name="Foliennummernplatzhalter 5">
            <a:extLst>
              <a:ext uri="{FF2B5EF4-FFF2-40B4-BE49-F238E27FC236}">
                <a16:creationId xmlns:a16="http://schemas.microsoft.com/office/drawing/2014/main" id="{CA55CD7F-3DAB-7E28-7705-C152D59FA03B}"/>
              </a:ext>
            </a:extLst>
          </p:cNvPr>
          <p:cNvSpPr txBox="1">
            <a:spLocks/>
          </p:cNvSpPr>
          <p:nvPr/>
        </p:nvSpPr>
        <p:spPr>
          <a:xfrm>
            <a:off x="7826685" y="4630911"/>
            <a:ext cx="1076359" cy="333916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r" defTabSz="457200" rtl="0" eaLnBrk="1" latinLnBrk="0" hangingPunct="1">
              <a:defRPr sz="12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657B7CB-58CE-C541-849D-632C3B6C9161}" type="slidenum">
              <a:rPr lang="de-DE" smtClean="0"/>
              <a:pPr/>
              <a:t>73</a:t>
            </a:fld>
            <a:endParaRPr lang="de-DE"/>
          </a:p>
          <a:p>
            <a:endParaRPr lang="de-DE" dirty="0"/>
          </a:p>
        </p:txBody>
      </p:sp>
      <p:pic>
        <p:nvPicPr>
          <p:cNvPr id="23" name="Grafik 18" descr="Mann mit einfarbiger Füllung">
            <a:extLst>
              <a:ext uri="{FF2B5EF4-FFF2-40B4-BE49-F238E27FC236}">
                <a16:creationId xmlns:a16="http://schemas.microsoft.com/office/drawing/2014/main" id="{13DBC033-6F9D-AA2C-A2F4-9F0B7EF074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92343" y="3451167"/>
            <a:ext cx="914400" cy="914400"/>
          </a:xfrm>
          <a:prstGeom prst="rect">
            <a:avLst/>
          </a:prstGeom>
        </p:spPr>
      </p:pic>
      <p:sp>
        <p:nvSpPr>
          <p:cNvPr id="25" name="Textfeld 24">
            <a:extLst>
              <a:ext uri="{FF2B5EF4-FFF2-40B4-BE49-F238E27FC236}">
                <a16:creationId xmlns:a16="http://schemas.microsoft.com/office/drawing/2014/main" id="{20F69BE1-989A-D524-9A1E-B78571553435}"/>
              </a:ext>
            </a:extLst>
          </p:cNvPr>
          <p:cNvSpPr txBox="1"/>
          <p:nvPr/>
        </p:nvSpPr>
        <p:spPr>
          <a:xfrm>
            <a:off x="7054043" y="3676617"/>
            <a:ext cx="24570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dirty="0">
                <a:cs typeface="Arial"/>
              </a:rPr>
              <a:t>Bob</a:t>
            </a:r>
            <a:endParaRPr lang="de-DE" dirty="0"/>
          </a:p>
        </p:txBody>
      </p:sp>
      <p:pic>
        <p:nvPicPr>
          <p:cNvPr id="27" name="Grafik 17" descr="Frau mit einfarbiger Füllung">
            <a:extLst>
              <a:ext uri="{FF2B5EF4-FFF2-40B4-BE49-F238E27FC236}">
                <a16:creationId xmlns:a16="http://schemas.microsoft.com/office/drawing/2014/main" id="{0B970444-10D0-22EE-F8D9-99F6F62C1C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77374" y="3405776"/>
            <a:ext cx="914400" cy="914400"/>
          </a:xfrm>
          <a:prstGeom prst="rect">
            <a:avLst/>
          </a:prstGeom>
        </p:spPr>
      </p:pic>
      <p:sp>
        <p:nvSpPr>
          <p:cNvPr id="29" name="Textfeld 28">
            <a:extLst>
              <a:ext uri="{FF2B5EF4-FFF2-40B4-BE49-F238E27FC236}">
                <a16:creationId xmlns:a16="http://schemas.microsoft.com/office/drawing/2014/main" id="{C4DA5C02-4D0A-3EB9-0B69-523FA1BD34CA}"/>
              </a:ext>
            </a:extLst>
          </p:cNvPr>
          <p:cNvSpPr txBox="1"/>
          <p:nvPr/>
        </p:nvSpPr>
        <p:spPr>
          <a:xfrm>
            <a:off x="798574" y="3676226"/>
            <a:ext cx="24570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dirty="0">
                <a:cs typeface="Arial"/>
              </a:rPr>
              <a:t>Alice</a:t>
            </a:r>
            <a:endParaRPr lang="de-DE" dirty="0"/>
          </a:p>
        </p:txBody>
      </p: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7474C13B-B565-A301-BD70-639F865CB981}"/>
              </a:ext>
            </a:extLst>
          </p:cNvPr>
          <p:cNvCxnSpPr/>
          <p:nvPr/>
        </p:nvCxnSpPr>
        <p:spPr>
          <a:xfrm flipV="1">
            <a:off x="2129057" y="3941560"/>
            <a:ext cx="4933526" cy="87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Grafik 7" descr="Ein Bild, das Pfeil enthält.&#10;&#10;Beschreibung automatisch generiert.">
            <a:extLst>
              <a:ext uri="{FF2B5EF4-FFF2-40B4-BE49-F238E27FC236}">
                <a16:creationId xmlns:a16="http://schemas.microsoft.com/office/drawing/2014/main" id="{B3569549-3C58-ABAF-9BAB-E6788DBF262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5773" t="39751" r="-688"/>
          <a:stretch/>
        </p:blipFill>
        <p:spPr>
          <a:xfrm>
            <a:off x="1472841" y="2263637"/>
            <a:ext cx="723193" cy="964097"/>
          </a:xfrm>
          <a:prstGeom prst="rect">
            <a:avLst/>
          </a:prstGeom>
        </p:spPr>
      </p:pic>
      <p:pic>
        <p:nvPicPr>
          <p:cNvPr id="2" name="Grafik 11" descr="Atom mit einfarbiger Füllung">
            <a:extLst>
              <a:ext uri="{FF2B5EF4-FFF2-40B4-BE49-F238E27FC236}">
                <a16:creationId xmlns:a16="http://schemas.microsoft.com/office/drawing/2014/main" id="{BB8B6DBC-D4E4-12CB-C68D-7FFBCC43FE4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71501" y="1428751"/>
            <a:ext cx="578644" cy="578644"/>
          </a:xfrm>
          <a:prstGeom prst="rect">
            <a:avLst/>
          </a:prstGeom>
        </p:spPr>
      </p:pic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095C32A6-2B55-B8F2-6038-0BEFD1D60EDF}"/>
              </a:ext>
            </a:extLst>
          </p:cNvPr>
          <p:cNvCxnSpPr/>
          <p:nvPr/>
        </p:nvCxnSpPr>
        <p:spPr>
          <a:xfrm flipH="1">
            <a:off x="271464" y="1721643"/>
            <a:ext cx="1107281" cy="0"/>
          </a:xfrm>
          <a:prstGeom prst="straightConnector1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3CA465E0-8DC9-5681-68B3-C4C8BDEE58DA}"/>
              </a:ext>
            </a:extLst>
          </p:cNvPr>
          <p:cNvCxnSpPr/>
          <p:nvPr/>
        </p:nvCxnSpPr>
        <p:spPr>
          <a:xfrm>
            <a:off x="857251" y="1235869"/>
            <a:ext cx="7144" cy="971550"/>
          </a:xfrm>
          <a:prstGeom prst="straightConnector1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Grafik 11" descr="Atom mit einfarbiger Füllung">
            <a:extLst>
              <a:ext uri="{FF2B5EF4-FFF2-40B4-BE49-F238E27FC236}">
                <a16:creationId xmlns:a16="http://schemas.microsoft.com/office/drawing/2014/main" id="{CB503C64-2B04-5A98-84A0-35FA28539A8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192391" y="1927918"/>
            <a:ext cx="578644" cy="578644"/>
          </a:xfrm>
          <a:prstGeom prst="rect">
            <a:avLst/>
          </a:prstGeom>
        </p:spPr>
      </p:pic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6701423C-5809-DB9B-8084-4D297F894437}"/>
              </a:ext>
            </a:extLst>
          </p:cNvPr>
          <p:cNvCxnSpPr>
            <a:cxnSpLocks/>
          </p:cNvCxnSpPr>
          <p:nvPr/>
        </p:nvCxnSpPr>
        <p:spPr>
          <a:xfrm flipH="1" flipV="1">
            <a:off x="4063804" y="1885054"/>
            <a:ext cx="900113" cy="707231"/>
          </a:xfrm>
          <a:prstGeom prst="straightConnector1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E2E7220E-D52E-E0B3-56C4-5AA32767BFFB}"/>
              </a:ext>
            </a:extLst>
          </p:cNvPr>
          <p:cNvCxnSpPr>
            <a:cxnSpLocks/>
          </p:cNvCxnSpPr>
          <p:nvPr/>
        </p:nvCxnSpPr>
        <p:spPr>
          <a:xfrm flipH="1">
            <a:off x="4020942" y="1870767"/>
            <a:ext cx="842963" cy="735807"/>
          </a:xfrm>
          <a:prstGeom prst="straightConnector1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Grafik 11" descr="Mikroskop mit einfarbiger Füllung">
            <a:extLst>
              <a:ext uri="{FF2B5EF4-FFF2-40B4-BE49-F238E27FC236}">
                <a16:creationId xmlns:a16="http://schemas.microsoft.com/office/drawing/2014/main" id="{A2F2F582-18C2-A399-E10F-B3FFDEAD267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446065" y="1807762"/>
            <a:ext cx="914400" cy="914400"/>
          </a:xfrm>
          <a:prstGeom prst="rect">
            <a:avLst/>
          </a:prstGeom>
        </p:spPr>
      </p:pic>
      <p:sp>
        <p:nvSpPr>
          <p:cNvPr id="16" name="Rechteck 15">
            <a:extLst>
              <a:ext uri="{FF2B5EF4-FFF2-40B4-BE49-F238E27FC236}">
                <a16:creationId xmlns:a16="http://schemas.microsoft.com/office/drawing/2014/main" id="{FDC773E2-47E6-25D9-FCD5-C7336833F369}"/>
              </a:ext>
            </a:extLst>
          </p:cNvPr>
          <p:cNvSpPr/>
          <p:nvPr/>
        </p:nvSpPr>
        <p:spPr>
          <a:xfrm>
            <a:off x="5942976" y="1092995"/>
            <a:ext cx="914400" cy="91440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11D4326F-94C8-62F0-3B06-E70542631E1A}"/>
              </a:ext>
            </a:extLst>
          </p:cNvPr>
          <p:cNvCxnSpPr>
            <a:cxnSpLocks/>
          </p:cNvCxnSpPr>
          <p:nvPr/>
        </p:nvCxnSpPr>
        <p:spPr>
          <a:xfrm>
            <a:off x="6400176" y="1219564"/>
            <a:ext cx="0" cy="66126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hteck 20">
            <a:extLst>
              <a:ext uri="{FF2B5EF4-FFF2-40B4-BE49-F238E27FC236}">
                <a16:creationId xmlns:a16="http://schemas.microsoft.com/office/drawing/2014/main" id="{3650333A-572A-9E6D-0DED-FB549838A964}"/>
              </a:ext>
            </a:extLst>
          </p:cNvPr>
          <p:cNvSpPr/>
          <p:nvPr/>
        </p:nvSpPr>
        <p:spPr>
          <a:xfrm rot="5400000">
            <a:off x="5972387" y="2422820"/>
            <a:ext cx="914400" cy="91440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2" name="Gerader Verbinder 21">
            <a:extLst>
              <a:ext uri="{FF2B5EF4-FFF2-40B4-BE49-F238E27FC236}">
                <a16:creationId xmlns:a16="http://schemas.microsoft.com/office/drawing/2014/main" id="{47FAD735-9DCB-17BB-E7E6-43CC970B7C1F}"/>
              </a:ext>
            </a:extLst>
          </p:cNvPr>
          <p:cNvCxnSpPr>
            <a:cxnSpLocks/>
          </p:cNvCxnSpPr>
          <p:nvPr/>
        </p:nvCxnSpPr>
        <p:spPr>
          <a:xfrm rot="5400000">
            <a:off x="6429587" y="2549389"/>
            <a:ext cx="0" cy="66126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feld 19">
            <a:extLst>
              <a:ext uri="{FF2B5EF4-FFF2-40B4-BE49-F238E27FC236}">
                <a16:creationId xmlns:a16="http://schemas.microsoft.com/office/drawing/2014/main" id="{67A06EF9-7A87-0E7B-2CB5-BAD974C8F8D4}"/>
              </a:ext>
            </a:extLst>
          </p:cNvPr>
          <p:cNvSpPr txBox="1"/>
          <p:nvPr/>
        </p:nvSpPr>
        <p:spPr>
          <a:xfrm>
            <a:off x="4351743" y="1434888"/>
            <a:ext cx="1491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Passt nicht.</a:t>
            </a:r>
          </a:p>
        </p:txBody>
      </p:sp>
    </p:spTree>
    <p:extLst>
      <p:ext uri="{BB962C8B-B14F-4D97-AF65-F5344CB8AC3E}">
        <p14:creationId xmlns:p14="http://schemas.microsoft.com/office/powerpoint/2010/main" val="393441335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69B2AB9-0A03-8D87-83E4-73E593914C5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B3E4023-3B93-7144-AB24-A5387DB88F56}" type="datetime1">
              <a:rPr lang="de-DE" smtClean="0"/>
              <a:t>15.12.2022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FA80A07-8321-F661-ADBB-407A71599A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657B7CB-58CE-C541-849D-632C3B6C9161}" type="slidenum">
              <a:rPr lang="de-DE" smtClean="0"/>
              <a:pPr/>
              <a:t>74</a:t>
            </a:fld>
            <a:endParaRPr lang="de-DE"/>
          </a:p>
          <a:p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47DE0B26-0A78-9AE4-F429-5219B8904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dirty="0"/>
              <a:t>Kryptographie</a:t>
            </a:r>
            <a:endParaRPr lang="de-DE" sz="3600" b="1" dirty="0"/>
          </a:p>
        </p:txBody>
      </p:sp>
      <p:sp>
        <p:nvSpPr>
          <p:cNvPr id="9" name="Datumsplatzhalter 4">
            <a:extLst>
              <a:ext uri="{FF2B5EF4-FFF2-40B4-BE49-F238E27FC236}">
                <a16:creationId xmlns:a16="http://schemas.microsoft.com/office/drawing/2014/main" id="{09050D12-6CC2-DE31-AB49-FC5F7D15FCAB}"/>
              </a:ext>
            </a:extLst>
          </p:cNvPr>
          <p:cNvSpPr txBox="1">
            <a:spLocks/>
          </p:cNvSpPr>
          <p:nvPr/>
        </p:nvSpPr>
        <p:spPr>
          <a:xfrm>
            <a:off x="7958667" y="4785815"/>
            <a:ext cx="956473" cy="3573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457200" rtl="0" eaLnBrk="1" latinLnBrk="0" hangingPunct="1">
              <a:defRPr sz="12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3E4023-3B93-7144-AB24-A5387DB88F56}" type="datetime1">
              <a:rPr lang="de-DE" smtClean="0"/>
              <a:pPr/>
              <a:t>15.12.2022</a:t>
            </a:fld>
            <a:endParaRPr lang="de-DE" dirty="0"/>
          </a:p>
        </p:txBody>
      </p:sp>
      <p:sp>
        <p:nvSpPr>
          <p:cNvPr id="10" name="Foliennummernplatzhalter 5">
            <a:extLst>
              <a:ext uri="{FF2B5EF4-FFF2-40B4-BE49-F238E27FC236}">
                <a16:creationId xmlns:a16="http://schemas.microsoft.com/office/drawing/2014/main" id="{CA55CD7F-3DAB-7E28-7705-C152D59FA03B}"/>
              </a:ext>
            </a:extLst>
          </p:cNvPr>
          <p:cNvSpPr txBox="1">
            <a:spLocks/>
          </p:cNvSpPr>
          <p:nvPr/>
        </p:nvSpPr>
        <p:spPr>
          <a:xfrm>
            <a:off x="7826685" y="4630911"/>
            <a:ext cx="1076359" cy="333916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r" defTabSz="457200" rtl="0" eaLnBrk="1" latinLnBrk="0" hangingPunct="1">
              <a:defRPr sz="12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657B7CB-58CE-C541-849D-632C3B6C9161}" type="slidenum">
              <a:rPr lang="de-DE" smtClean="0"/>
              <a:pPr/>
              <a:t>74</a:t>
            </a:fld>
            <a:endParaRPr lang="de-DE"/>
          </a:p>
          <a:p>
            <a:endParaRPr lang="de-DE" dirty="0"/>
          </a:p>
        </p:txBody>
      </p:sp>
      <p:pic>
        <p:nvPicPr>
          <p:cNvPr id="23" name="Grafik 18" descr="Mann mit einfarbiger Füllung">
            <a:extLst>
              <a:ext uri="{FF2B5EF4-FFF2-40B4-BE49-F238E27FC236}">
                <a16:creationId xmlns:a16="http://schemas.microsoft.com/office/drawing/2014/main" id="{13DBC033-6F9D-AA2C-A2F4-9F0B7EF074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92343" y="3451167"/>
            <a:ext cx="914400" cy="914400"/>
          </a:xfrm>
          <a:prstGeom prst="rect">
            <a:avLst/>
          </a:prstGeom>
        </p:spPr>
      </p:pic>
      <p:sp>
        <p:nvSpPr>
          <p:cNvPr id="25" name="Textfeld 24">
            <a:extLst>
              <a:ext uri="{FF2B5EF4-FFF2-40B4-BE49-F238E27FC236}">
                <a16:creationId xmlns:a16="http://schemas.microsoft.com/office/drawing/2014/main" id="{20F69BE1-989A-D524-9A1E-B78571553435}"/>
              </a:ext>
            </a:extLst>
          </p:cNvPr>
          <p:cNvSpPr txBox="1"/>
          <p:nvPr/>
        </p:nvSpPr>
        <p:spPr>
          <a:xfrm>
            <a:off x="7054043" y="3676617"/>
            <a:ext cx="24570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dirty="0">
                <a:cs typeface="Arial"/>
              </a:rPr>
              <a:t>Bob</a:t>
            </a:r>
            <a:endParaRPr lang="de-DE" dirty="0"/>
          </a:p>
        </p:txBody>
      </p:sp>
      <p:pic>
        <p:nvPicPr>
          <p:cNvPr id="27" name="Grafik 17" descr="Frau mit einfarbiger Füllung">
            <a:extLst>
              <a:ext uri="{FF2B5EF4-FFF2-40B4-BE49-F238E27FC236}">
                <a16:creationId xmlns:a16="http://schemas.microsoft.com/office/drawing/2014/main" id="{0B970444-10D0-22EE-F8D9-99F6F62C1C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77374" y="3405776"/>
            <a:ext cx="914400" cy="914400"/>
          </a:xfrm>
          <a:prstGeom prst="rect">
            <a:avLst/>
          </a:prstGeom>
        </p:spPr>
      </p:pic>
      <p:sp>
        <p:nvSpPr>
          <p:cNvPr id="29" name="Textfeld 28">
            <a:extLst>
              <a:ext uri="{FF2B5EF4-FFF2-40B4-BE49-F238E27FC236}">
                <a16:creationId xmlns:a16="http://schemas.microsoft.com/office/drawing/2014/main" id="{C4DA5C02-4D0A-3EB9-0B69-523FA1BD34CA}"/>
              </a:ext>
            </a:extLst>
          </p:cNvPr>
          <p:cNvSpPr txBox="1"/>
          <p:nvPr/>
        </p:nvSpPr>
        <p:spPr>
          <a:xfrm>
            <a:off x="798574" y="3676226"/>
            <a:ext cx="24570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dirty="0">
                <a:cs typeface="Arial"/>
              </a:rPr>
              <a:t>Alice</a:t>
            </a:r>
            <a:endParaRPr lang="de-DE" dirty="0"/>
          </a:p>
        </p:txBody>
      </p: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7474C13B-B565-A301-BD70-639F865CB981}"/>
              </a:ext>
            </a:extLst>
          </p:cNvPr>
          <p:cNvCxnSpPr/>
          <p:nvPr/>
        </p:nvCxnSpPr>
        <p:spPr>
          <a:xfrm flipV="1">
            <a:off x="2129057" y="3941560"/>
            <a:ext cx="4933526" cy="87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Grafik 7" descr="Ein Bild, das Pfeil enthält.&#10;&#10;Beschreibung automatisch generiert.">
            <a:extLst>
              <a:ext uri="{FF2B5EF4-FFF2-40B4-BE49-F238E27FC236}">
                <a16:creationId xmlns:a16="http://schemas.microsoft.com/office/drawing/2014/main" id="{B3569549-3C58-ABAF-9BAB-E6788DBF262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5773" t="39751" r="-688"/>
          <a:stretch/>
        </p:blipFill>
        <p:spPr>
          <a:xfrm>
            <a:off x="1472841" y="2263637"/>
            <a:ext cx="723193" cy="964097"/>
          </a:xfrm>
          <a:prstGeom prst="rect">
            <a:avLst/>
          </a:prstGeom>
        </p:spPr>
      </p:pic>
      <p:pic>
        <p:nvPicPr>
          <p:cNvPr id="2" name="Grafik 11" descr="Atom mit einfarbiger Füllung">
            <a:extLst>
              <a:ext uri="{FF2B5EF4-FFF2-40B4-BE49-F238E27FC236}">
                <a16:creationId xmlns:a16="http://schemas.microsoft.com/office/drawing/2014/main" id="{BB8B6DBC-D4E4-12CB-C68D-7FFBCC43FE4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71501" y="1428751"/>
            <a:ext cx="578644" cy="578644"/>
          </a:xfrm>
          <a:prstGeom prst="rect">
            <a:avLst/>
          </a:prstGeom>
        </p:spPr>
      </p:pic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095C32A6-2B55-B8F2-6038-0BEFD1D60EDF}"/>
              </a:ext>
            </a:extLst>
          </p:cNvPr>
          <p:cNvCxnSpPr/>
          <p:nvPr/>
        </p:nvCxnSpPr>
        <p:spPr>
          <a:xfrm flipH="1">
            <a:off x="271464" y="1721643"/>
            <a:ext cx="1107281" cy="0"/>
          </a:xfrm>
          <a:prstGeom prst="straightConnector1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3CA465E0-8DC9-5681-68B3-C4C8BDEE58DA}"/>
              </a:ext>
            </a:extLst>
          </p:cNvPr>
          <p:cNvCxnSpPr/>
          <p:nvPr/>
        </p:nvCxnSpPr>
        <p:spPr>
          <a:xfrm>
            <a:off x="857251" y="1235869"/>
            <a:ext cx="7144" cy="971550"/>
          </a:xfrm>
          <a:prstGeom prst="straightConnector1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Grafik 11" descr="Atom mit einfarbiger Füllung">
            <a:extLst>
              <a:ext uri="{FF2B5EF4-FFF2-40B4-BE49-F238E27FC236}">
                <a16:creationId xmlns:a16="http://schemas.microsoft.com/office/drawing/2014/main" id="{CB503C64-2B04-5A98-84A0-35FA28539A8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943101" y="1414464"/>
            <a:ext cx="578644" cy="578644"/>
          </a:xfrm>
          <a:prstGeom prst="rect">
            <a:avLst/>
          </a:prstGeom>
        </p:spPr>
      </p:pic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6701423C-5809-DB9B-8084-4D297F894437}"/>
              </a:ext>
            </a:extLst>
          </p:cNvPr>
          <p:cNvCxnSpPr>
            <a:cxnSpLocks/>
          </p:cNvCxnSpPr>
          <p:nvPr/>
        </p:nvCxnSpPr>
        <p:spPr>
          <a:xfrm flipH="1" flipV="1">
            <a:off x="1814514" y="1371600"/>
            <a:ext cx="900113" cy="707231"/>
          </a:xfrm>
          <a:prstGeom prst="straightConnector1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E2E7220E-D52E-E0B3-56C4-5AA32767BFFB}"/>
              </a:ext>
            </a:extLst>
          </p:cNvPr>
          <p:cNvCxnSpPr>
            <a:cxnSpLocks/>
          </p:cNvCxnSpPr>
          <p:nvPr/>
        </p:nvCxnSpPr>
        <p:spPr>
          <a:xfrm flipH="1">
            <a:off x="1771652" y="1357313"/>
            <a:ext cx="842963" cy="735807"/>
          </a:xfrm>
          <a:prstGeom prst="straightConnector1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Grafik 11" descr="Mikroskop mit einfarbiger Füllung">
            <a:extLst>
              <a:ext uri="{FF2B5EF4-FFF2-40B4-BE49-F238E27FC236}">
                <a16:creationId xmlns:a16="http://schemas.microsoft.com/office/drawing/2014/main" id="{A2F2F582-18C2-A399-E10F-B3FFDEAD267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446065" y="1807762"/>
            <a:ext cx="914400" cy="914400"/>
          </a:xfrm>
          <a:prstGeom prst="rect">
            <a:avLst/>
          </a:prstGeom>
        </p:spPr>
      </p:pic>
      <p:sp>
        <p:nvSpPr>
          <p:cNvPr id="16" name="Rechteck 15">
            <a:extLst>
              <a:ext uri="{FF2B5EF4-FFF2-40B4-BE49-F238E27FC236}">
                <a16:creationId xmlns:a16="http://schemas.microsoft.com/office/drawing/2014/main" id="{FDC773E2-47E6-25D9-FCD5-C7336833F369}"/>
              </a:ext>
            </a:extLst>
          </p:cNvPr>
          <p:cNvSpPr/>
          <p:nvPr/>
        </p:nvSpPr>
        <p:spPr>
          <a:xfrm>
            <a:off x="5942976" y="1092995"/>
            <a:ext cx="914400" cy="91440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11D4326F-94C8-62F0-3B06-E70542631E1A}"/>
              </a:ext>
            </a:extLst>
          </p:cNvPr>
          <p:cNvCxnSpPr>
            <a:cxnSpLocks/>
          </p:cNvCxnSpPr>
          <p:nvPr/>
        </p:nvCxnSpPr>
        <p:spPr>
          <a:xfrm flipH="1">
            <a:off x="6171576" y="1377155"/>
            <a:ext cx="457200" cy="33063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hteck 20">
            <a:extLst>
              <a:ext uri="{FF2B5EF4-FFF2-40B4-BE49-F238E27FC236}">
                <a16:creationId xmlns:a16="http://schemas.microsoft.com/office/drawing/2014/main" id="{3650333A-572A-9E6D-0DED-FB549838A964}"/>
              </a:ext>
            </a:extLst>
          </p:cNvPr>
          <p:cNvSpPr/>
          <p:nvPr/>
        </p:nvSpPr>
        <p:spPr>
          <a:xfrm rot="5400000">
            <a:off x="5972387" y="2422820"/>
            <a:ext cx="914400" cy="91440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2" name="Gerader Verbinder 21">
            <a:extLst>
              <a:ext uri="{FF2B5EF4-FFF2-40B4-BE49-F238E27FC236}">
                <a16:creationId xmlns:a16="http://schemas.microsoft.com/office/drawing/2014/main" id="{47FAD735-9DCB-17BB-E7E6-43CC970B7C1F}"/>
              </a:ext>
            </a:extLst>
          </p:cNvPr>
          <p:cNvCxnSpPr>
            <a:cxnSpLocks/>
          </p:cNvCxnSpPr>
          <p:nvPr/>
        </p:nvCxnSpPr>
        <p:spPr>
          <a:xfrm flipH="1" flipV="1">
            <a:off x="6141075" y="2652262"/>
            <a:ext cx="584307" cy="47668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Grafik 11" descr="Atom mit einfarbiger Füllung">
            <a:extLst>
              <a:ext uri="{FF2B5EF4-FFF2-40B4-BE49-F238E27FC236}">
                <a16:creationId xmlns:a16="http://schemas.microsoft.com/office/drawing/2014/main" id="{6FA9B4EB-76F1-A5BD-4922-69A4D29803B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414005" y="1970745"/>
            <a:ext cx="578644" cy="578644"/>
          </a:xfrm>
          <a:prstGeom prst="rect">
            <a:avLst/>
          </a:prstGeom>
        </p:spPr>
      </p:pic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C5CF88CA-C92E-71D3-A292-3C7EC372EDE6}"/>
              </a:ext>
            </a:extLst>
          </p:cNvPr>
          <p:cNvCxnSpPr/>
          <p:nvPr/>
        </p:nvCxnSpPr>
        <p:spPr>
          <a:xfrm flipH="1">
            <a:off x="4113968" y="2263637"/>
            <a:ext cx="1107281" cy="0"/>
          </a:xfrm>
          <a:prstGeom prst="straightConnector1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8927B0C8-CC5A-F4AE-2D40-78F7ACE366BB}"/>
              </a:ext>
            </a:extLst>
          </p:cNvPr>
          <p:cNvCxnSpPr/>
          <p:nvPr/>
        </p:nvCxnSpPr>
        <p:spPr>
          <a:xfrm>
            <a:off x="4699755" y="1777863"/>
            <a:ext cx="7144" cy="971550"/>
          </a:xfrm>
          <a:prstGeom prst="straightConnector1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feld 31">
            <a:extLst>
              <a:ext uri="{FF2B5EF4-FFF2-40B4-BE49-F238E27FC236}">
                <a16:creationId xmlns:a16="http://schemas.microsoft.com/office/drawing/2014/main" id="{72DEBE42-BA6A-0BA2-3344-C060A9409494}"/>
              </a:ext>
            </a:extLst>
          </p:cNvPr>
          <p:cNvSpPr txBox="1"/>
          <p:nvPr/>
        </p:nvSpPr>
        <p:spPr>
          <a:xfrm>
            <a:off x="4358885" y="1079973"/>
            <a:ext cx="1491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Passt nicht.</a:t>
            </a:r>
          </a:p>
        </p:txBody>
      </p:sp>
    </p:spTree>
    <p:extLst>
      <p:ext uri="{BB962C8B-B14F-4D97-AF65-F5344CB8AC3E}">
        <p14:creationId xmlns:p14="http://schemas.microsoft.com/office/powerpoint/2010/main" val="132643201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69B2AB9-0A03-8D87-83E4-73E593914C5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B3E4023-3B93-7144-AB24-A5387DB88F56}" type="datetime1">
              <a:rPr lang="de-DE" smtClean="0"/>
              <a:t>15.12.2022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FA80A07-8321-F661-ADBB-407A71599A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657B7CB-58CE-C541-849D-632C3B6C9161}" type="slidenum">
              <a:rPr lang="de-DE" smtClean="0"/>
              <a:pPr/>
              <a:t>75</a:t>
            </a:fld>
            <a:endParaRPr lang="de-DE"/>
          </a:p>
          <a:p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47DE0B26-0A78-9AE4-F429-5219B8904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dirty="0"/>
              <a:t>Kryptographie</a:t>
            </a:r>
            <a:endParaRPr lang="de-DE" sz="3600" b="1" dirty="0"/>
          </a:p>
        </p:txBody>
      </p:sp>
      <p:sp>
        <p:nvSpPr>
          <p:cNvPr id="9" name="Datumsplatzhalter 4">
            <a:extLst>
              <a:ext uri="{FF2B5EF4-FFF2-40B4-BE49-F238E27FC236}">
                <a16:creationId xmlns:a16="http://schemas.microsoft.com/office/drawing/2014/main" id="{09050D12-6CC2-DE31-AB49-FC5F7D15FCAB}"/>
              </a:ext>
            </a:extLst>
          </p:cNvPr>
          <p:cNvSpPr txBox="1">
            <a:spLocks/>
          </p:cNvSpPr>
          <p:nvPr/>
        </p:nvSpPr>
        <p:spPr>
          <a:xfrm>
            <a:off x="7958667" y="4785815"/>
            <a:ext cx="956473" cy="3573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457200" rtl="0" eaLnBrk="1" latinLnBrk="0" hangingPunct="1">
              <a:defRPr sz="12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3E4023-3B93-7144-AB24-A5387DB88F56}" type="datetime1">
              <a:rPr lang="de-DE" smtClean="0"/>
              <a:pPr/>
              <a:t>15.12.2022</a:t>
            </a:fld>
            <a:endParaRPr lang="de-DE" dirty="0"/>
          </a:p>
        </p:txBody>
      </p:sp>
      <p:sp>
        <p:nvSpPr>
          <p:cNvPr id="10" name="Foliennummernplatzhalter 5">
            <a:extLst>
              <a:ext uri="{FF2B5EF4-FFF2-40B4-BE49-F238E27FC236}">
                <a16:creationId xmlns:a16="http://schemas.microsoft.com/office/drawing/2014/main" id="{CA55CD7F-3DAB-7E28-7705-C152D59FA03B}"/>
              </a:ext>
            </a:extLst>
          </p:cNvPr>
          <p:cNvSpPr txBox="1">
            <a:spLocks/>
          </p:cNvSpPr>
          <p:nvPr/>
        </p:nvSpPr>
        <p:spPr>
          <a:xfrm>
            <a:off x="7826685" y="4630911"/>
            <a:ext cx="1076359" cy="333916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r" defTabSz="457200" rtl="0" eaLnBrk="1" latinLnBrk="0" hangingPunct="1">
              <a:defRPr sz="12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657B7CB-58CE-C541-849D-632C3B6C9161}" type="slidenum">
              <a:rPr lang="de-DE" smtClean="0"/>
              <a:pPr/>
              <a:t>75</a:t>
            </a:fld>
            <a:endParaRPr lang="de-DE"/>
          </a:p>
          <a:p>
            <a:endParaRPr lang="de-DE" dirty="0"/>
          </a:p>
        </p:txBody>
      </p:sp>
      <p:pic>
        <p:nvPicPr>
          <p:cNvPr id="23" name="Grafik 18" descr="Mann mit einfarbiger Füllung">
            <a:extLst>
              <a:ext uri="{FF2B5EF4-FFF2-40B4-BE49-F238E27FC236}">
                <a16:creationId xmlns:a16="http://schemas.microsoft.com/office/drawing/2014/main" id="{13DBC033-6F9D-AA2C-A2F4-9F0B7EF074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92343" y="3451167"/>
            <a:ext cx="914400" cy="914400"/>
          </a:xfrm>
          <a:prstGeom prst="rect">
            <a:avLst/>
          </a:prstGeom>
        </p:spPr>
      </p:pic>
      <p:sp>
        <p:nvSpPr>
          <p:cNvPr id="25" name="Textfeld 24">
            <a:extLst>
              <a:ext uri="{FF2B5EF4-FFF2-40B4-BE49-F238E27FC236}">
                <a16:creationId xmlns:a16="http://schemas.microsoft.com/office/drawing/2014/main" id="{20F69BE1-989A-D524-9A1E-B78571553435}"/>
              </a:ext>
            </a:extLst>
          </p:cNvPr>
          <p:cNvSpPr txBox="1"/>
          <p:nvPr/>
        </p:nvSpPr>
        <p:spPr>
          <a:xfrm>
            <a:off x="7054043" y="3676617"/>
            <a:ext cx="24570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dirty="0">
                <a:cs typeface="Arial"/>
              </a:rPr>
              <a:t>Bob</a:t>
            </a:r>
            <a:endParaRPr lang="de-DE" dirty="0"/>
          </a:p>
        </p:txBody>
      </p:sp>
      <p:pic>
        <p:nvPicPr>
          <p:cNvPr id="27" name="Grafik 17" descr="Frau mit einfarbiger Füllung">
            <a:extLst>
              <a:ext uri="{FF2B5EF4-FFF2-40B4-BE49-F238E27FC236}">
                <a16:creationId xmlns:a16="http://schemas.microsoft.com/office/drawing/2014/main" id="{0B970444-10D0-22EE-F8D9-99F6F62C1C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77374" y="3405776"/>
            <a:ext cx="914400" cy="914400"/>
          </a:xfrm>
          <a:prstGeom prst="rect">
            <a:avLst/>
          </a:prstGeom>
        </p:spPr>
      </p:pic>
      <p:sp>
        <p:nvSpPr>
          <p:cNvPr id="29" name="Textfeld 28">
            <a:extLst>
              <a:ext uri="{FF2B5EF4-FFF2-40B4-BE49-F238E27FC236}">
                <a16:creationId xmlns:a16="http://schemas.microsoft.com/office/drawing/2014/main" id="{C4DA5C02-4D0A-3EB9-0B69-523FA1BD34CA}"/>
              </a:ext>
            </a:extLst>
          </p:cNvPr>
          <p:cNvSpPr txBox="1"/>
          <p:nvPr/>
        </p:nvSpPr>
        <p:spPr>
          <a:xfrm>
            <a:off x="798574" y="3676226"/>
            <a:ext cx="24570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dirty="0">
                <a:cs typeface="Arial"/>
              </a:rPr>
              <a:t>Alice</a:t>
            </a:r>
            <a:endParaRPr lang="de-DE" dirty="0"/>
          </a:p>
        </p:txBody>
      </p: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7474C13B-B565-A301-BD70-639F865CB981}"/>
              </a:ext>
            </a:extLst>
          </p:cNvPr>
          <p:cNvCxnSpPr/>
          <p:nvPr/>
        </p:nvCxnSpPr>
        <p:spPr>
          <a:xfrm flipV="1">
            <a:off x="2129057" y="3941560"/>
            <a:ext cx="4933526" cy="87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Grafik 7" descr="Ein Bild, das Pfeil enthält.&#10;&#10;Beschreibung automatisch generiert.">
            <a:extLst>
              <a:ext uri="{FF2B5EF4-FFF2-40B4-BE49-F238E27FC236}">
                <a16:creationId xmlns:a16="http://schemas.microsoft.com/office/drawing/2014/main" id="{B3569549-3C58-ABAF-9BAB-E6788DBF262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5773" t="39751" r="-688"/>
          <a:stretch/>
        </p:blipFill>
        <p:spPr>
          <a:xfrm>
            <a:off x="1472841" y="2263637"/>
            <a:ext cx="723193" cy="964097"/>
          </a:xfrm>
          <a:prstGeom prst="rect">
            <a:avLst/>
          </a:prstGeom>
        </p:spPr>
      </p:pic>
      <p:pic>
        <p:nvPicPr>
          <p:cNvPr id="2" name="Grafik 11" descr="Atom mit einfarbiger Füllung">
            <a:extLst>
              <a:ext uri="{FF2B5EF4-FFF2-40B4-BE49-F238E27FC236}">
                <a16:creationId xmlns:a16="http://schemas.microsoft.com/office/drawing/2014/main" id="{BB8B6DBC-D4E4-12CB-C68D-7FFBCC43FE4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71501" y="1428751"/>
            <a:ext cx="578644" cy="578644"/>
          </a:xfrm>
          <a:prstGeom prst="rect">
            <a:avLst/>
          </a:prstGeom>
        </p:spPr>
      </p:pic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095C32A6-2B55-B8F2-6038-0BEFD1D60EDF}"/>
              </a:ext>
            </a:extLst>
          </p:cNvPr>
          <p:cNvCxnSpPr/>
          <p:nvPr/>
        </p:nvCxnSpPr>
        <p:spPr>
          <a:xfrm flipH="1">
            <a:off x="271464" y="1721643"/>
            <a:ext cx="1107281" cy="0"/>
          </a:xfrm>
          <a:prstGeom prst="straightConnector1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3CA465E0-8DC9-5681-68B3-C4C8BDEE58DA}"/>
              </a:ext>
            </a:extLst>
          </p:cNvPr>
          <p:cNvCxnSpPr/>
          <p:nvPr/>
        </p:nvCxnSpPr>
        <p:spPr>
          <a:xfrm>
            <a:off x="857251" y="1235869"/>
            <a:ext cx="7144" cy="971550"/>
          </a:xfrm>
          <a:prstGeom prst="straightConnector1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Grafik 11" descr="Atom mit einfarbiger Füllung">
            <a:extLst>
              <a:ext uri="{FF2B5EF4-FFF2-40B4-BE49-F238E27FC236}">
                <a16:creationId xmlns:a16="http://schemas.microsoft.com/office/drawing/2014/main" id="{CB503C64-2B04-5A98-84A0-35FA28539A8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943101" y="1414464"/>
            <a:ext cx="578644" cy="578644"/>
          </a:xfrm>
          <a:prstGeom prst="rect">
            <a:avLst/>
          </a:prstGeom>
        </p:spPr>
      </p:pic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6701423C-5809-DB9B-8084-4D297F894437}"/>
              </a:ext>
            </a:extLst>
          </p:cNvPr>
          <p:cNvCxnSpPr>
            <a:cxnSpLocks/>
          </p:cNvCxnSpPr>
          <p:nvPr/>
        </p:nvCxnSpPr>
        <p:spPr>
          <a:xfrm flipH="1" flipV="1">
            <a:off x="1814514" y="1371600"/>
            <a:ext cx="900113" cy="707231"/>
          </a:xfrm>
          <a:prstGeom prst="straightConnector1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E2E7220E-D52E-E0B3-56C4-5AA32767BFFB}"/>
              </a:ext>
            </a:extLst>
          </p:cNvPr>
          <p:cNvCxnSpPr>
            <a:cxnSpLocks/>
          </p:cNvCxnSpPr>
          <p:nvPr/>
        </p:nvCxnSpPr>
        <p:spPr>
          <a:xfrm flipH="1">
            <a:off x="1771652" y="1357313"/>
            <a:ext cx="842963" cy="735807"/>
          </a:xfrm>
          <a:prstGeom prst="straightConnector1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Grafik 11" descr="Mikroskop mit einfarbiger Füllung">
            <a:extLst>
              <a:ext uri="{FF2B5EF4-FFF2-40B4-BE49-F238E27FC236}">
                <a16:creationId xmlns:a16="http://schemas.microsoft.com/office/drawing/2014/main" id="{A2F2F582-18C2-A399-E10F-B3FFDEAD267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446065" y="1807762"/>
            <a:ext cx="914400" cy="914400"/>
          </a:xfrm>
          <a:prstGeom prst="rect">
            <a:avLst/>
          </a:prstGeom>
        </p:spPr>
      </p:pic>
      <p:sp>
        <p:nvSpPr>
          <p:cNvPr id="16" name="Rechteck 15">
            <a:extLst>
              <a:ext uri="{FF2B5EF4-FFF2-40B4-BE49-F238E27FC236}">
                <a16:creationId xmlns:a16="http://schemas.microsoft.com/office/drawing/2014/main" id="{FDC773E2-47E6-25D9-FCD5-C7336833F369}"/>
              </a:ext>
            </a:extLst>
          </p:cNvPr>
          <p:cNvSpPr/>
          <p:nvPr/>
        </p:nvSpPr>
        <p:spPr>
          <a:xfrm>
            <a:off x="5942976" y="1092995"/>
            <a:ext cx="914400" cy="91440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11D4326F-94C8-62F0-3B06-E70542631E1A}"/>
              </a:ext>
            </a:extLst>
          </p:cNvPr>
          <p:cNvCxnSpPr>
            <a:cxnSpLocks/>
          </p:cNvCxnSpPr>
          <p:nvPr/>
        </p:nvCxnSpPr>
        <p:spPr>
          <a:xfrm flipH="1">
            <a:off x="6171576" y="1377155"/>
            <a:ext cx="457200" cy="33063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hteck 20">
            <a:extLst>
              <a:ext uri="{FF2B5EF4-FFF2-40B4-BE49-F238E27FC236}">
                <a16:creationId xmlns:a16="http://schemas.microsoft.com/office/drawing/2014/main" id="{3650333A-572A-9E6D-0DED-FB549838A964}"/>
              </a:ext>
            </a:extLst>
          </p:cNvPr>
          <p:cNvSpPr/>
          <p:nvPr/>
        </p:nvSpPr>
        <p:spPr>
          <a:xfrm rot="5400000">
            <a:off x="5972387" y="2422820"/>
            <a:ext cx="914400" cy="91440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2" name="Gerader Verbinder 21">
            <a:extLst>
              <a:ext uri="{FF2B5EF4-FFF2-40B4-BE49-F238E27FC236}">
                <a16:creationId xmlns:a16="http://schemas.microsoft.com/office/drawing/2014/main" id="{47FAD735-9DCB-17BB-E7E6-43CC970B7C1F}"/>
              </a:ext>
            </a:extLst>
          </p:cNvPr>
          <p:cNvCxnSpPr>
            <a:cxnSpLocks/>
          </p:cNvCxnSpPr>
          <p:nvPr/>
        </p:nvCxnSpPr>
        <p:spPr>
          <a:xfrm flipH="1" flipV="1">
            <a:off x="6141075" y="2652262"/>
            <a:ext cx="584307" cy="47668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" name="Grafik 11" descr="Atom mit einfarbiger Füllung">
            <a:extLst>
              <a:ext uri="{FF2B5EF4-FFF2-40B4-BE49-F238E27FC236}">
                <a16:creationId xmlns:a16="http://schemas.microsoft.com/office/drawing/2014/main" id="{9FB6703D-D439-B7F4-8C4B-A042747F0BF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742452" y="1993106"/>
            <a:ext cx="578644" cy="578644"/>
          </a:xfrm>
          <a:prstGeom prst="rect">
            <a:avLst/>
          </a:prstGeom>
        </p:spPr>
      </p:pic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D341F07C-D4E4-7F0B-722B-A2DCC92FC8FA}"/>
              </a:ext>
            </a:extLst>
          </p:cNvPr>
          <p:cNvCxnSpPr>
            <a:cxnSpLocks/>
          </p:cNvCxnSpPr>
          <p:nvPr/>
        </p:nvCxnSpPr>
        <p:spPr>
          <a:xfrm flipH="1" flipV="1">
            <a:off x="4613865" y="1950242"/>
            <a:ext cx="900113" cy="707231"/>
          </a:xfrm>
          <a:prstGeom prst="straightConnector1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20FC7152-0D06-45C3-ED96-6623A41FE249}"/>
              </a:ext>
            </a:extLst>
          </p:cNvPr>
          <p:cNvCxnSpPr>
            <a:cxnSpLocks/>
          </p:cNvCxnSpPr>
          <p:nvPr/>
        </p:nvCxnSpPr>
        <p:spPr>
          <a:xfrm flipH="1">
            <a:off x="4571003" y="1935955"/>
            <a:ext cx="842963" cy="735807"/>
          </a:xfrm>
          <a:prstGeom prst="straightConnector1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6ACE0750-92B9-8AB8-1EF2-92834B198F4B}"/>
              </a:ext>
            </a:extLst>
          </p:cNvPr>
          <p:cNvCxnSpPr/>
          <p:nvPr/>
        </p:nvCxnSpPr>
        <p:spPr>
          <a:xfrm flipV="1">
            <a:off x="5573168" y="1707786"/>
            <a:ext cx="260304" cy="9997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FD7CBE2F-A2BD-10D7-C323-DCFF8AD045C6}"/>
              </a:ext>
            </a:extLst>
          </p:cNvPr>
          <p:cNvCxnSpPr>
            <a:cxnSpLocks/>
          </p:cNvCxnSpPr>
          <p:nvPr/>
        </p:nvCxnSpPr>
        <p:spPr>
          <a:xfrm>
            <a:off x="5616369" y="2757623"/>
            <a:ext cx="260304" cy="13295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530874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69B2AB9-0A03-8D87-83E4-73E593914C5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B3E4023-3B93-7144-AB24-A5387DB88F56}" type="datetime1">
              <a:rPr lang="de-DE" smtClean="0"/>
              <a:t>15.12.2022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FA80A07-8321-F661-ADBB-407A71599A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657B7CB-58CE-C541-849D-632C3B6C9161}" type="slidenum">
              <a:rPr lang="de-DE" smtClean="0"/>
              <a:pPr/>
              <a:t>76</a:t>
            </a:fld>
            <a:endParaRPr lang="de-DE"/>
          </a:p>
          <a:p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47DE0B26-0A78-9AE4-F429-5219B8904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dirty="0"/>
              <a:t>Kryptographie</a:t>
            </a:r>
            <a:endParaRPr lang="de-DE" sz="3600" b="1" dirty="0"/>
          </a:p>
        </p:txBody>
      </p:sp>
      <p:sp>
        <p:nvSpPr>
          <p:cNvPr id="9" name="Datumsplatzhalter 4">
            <a:extLst>
              <a:ext uri="{FF2B5EF4-FFF2-40B4-BE49-F238E27FC236}">
                <a16:creationId xmlns:a16="http://schemas.microsoft.com/office/drawing/2014/main" id="{09050D12-6CC2-DE31-AB49-FC5F7D15FCAB}"/>
              </a:ext>
            </a:extLst>
          </p:cNvPr>
          <p:cNvSpPr txBox="1">
            <a:spLocks/>
          </p:cNvSpPr>
          <p:nvPr/>
        </p:nvSpPr>
        <p:spPr>
          <a:xfrm>
            <a:off x="7958667" y="4785815"/>
            <a:ext cx="956473" cy="3573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457200" rtl="0" eaLnBrk="1" latinLnBrk="0" hangingPunct="1">
              <a:defRPr sz="12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3E4023-3B93-7144-AB24-A5387DB88F56}" type="datetime1">
              <a:rPr lang="de-DE" smtClean="0"/>
              <a:pPr/>
              <a:t>15.12.2022</a:t>
            </a:fld>
            <a:endParaRPr lang="de-DE" dirty="0"/>
          </a:p>
        </p:txBody>
      </p:sp>
      <p:sp>
        <p:nvSpPr>
          <p:cNvPr id="10" name="Foliennummernplatzhalter 5">
            <a:extLst>
              <a:ext uri="{FF2B5EF4-FFF2-40B4-BE49-F238E27FC236}">
                <a16:creationId xmlns:a16="http://schemas.microsoft.com/office/drawing/2014/main" id="{CA55CD7F-3DAB-7E28-7705-C152D59FA03B}"/>
              </a:ext>
            </a:extLst>
          </p:cNvPr>
          <p:cNvSpPr txBox="1">
            <a:spLocks/>
          </p:cNvSpPr>
          <p:nvPr/>
        </p:nvSpPr>
        <p:spPr>
          <a:xfrm>
            <a:off x="7826685" y="4630911"/>
            <a:ext cx="1076359" cy="333916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r" defTabSz="457200" rtl="0" eaLnBrk="1" latinLnBrk="0" hangingPunct="1">
              <a:defRPr sz="12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657B7CB-58CE-C541-849D-632C3B6C9161}" type="slidenum">
              <a:rPr lang="de-DE" smtClean="0"/>
              <a:pPr/>
              <a:t>76</a:t>
            </a:fld>
            <a:endParaRPr lang="de-DE"/>
          </a:p>
          <a:p>
            <a:endParaRPr lang="de-DE" dirty="0"/>
          </a:p>
        </p:txBody>
      </p:sp>
      <p:pic>
        <p:nvPicPr>
          <p:cNvPr id="23" name="Grafik 18" descr="Mann mit einfarbiger Füllung">
            <a:extLst>
              <a:ext uri="{FF2B5EF4-FFF2-40B4-BE49-F238E27FC236}">
                <a16:creationId xmlns:a16="http://schemas.microsoft.com/office/drawing/2014/main" id="{13DBC033-6F9D-AA2C-A2F4-9F0B7EF074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92343" y="3451167"/>
            <a:ext cx="914400" cy="914400"/>
          </a:xfrm>
          <a:prstGeom prst="rect">
            <a:avLst/>
          </a:prstGeom>
        </p:spPr>
      </p:pic>
      <p:sp>
        <p:nvSpPr>
          <p:cNvPr id="25" name="Textfeld 24">
            <a:extLst>
              <a:ext uri="{FF2B5EF4-FFF2-40B4-BE49-F238E27FC236}">
                <a16:creationId xmlns:a16="http://schemas.microsoft.com/office/drawing/2014/main" id="{20F69BE1-989A-D524-9A1E-B78571553435}"/>
              </a:ext>
            </a:extLst>
          </p:cNvPr>
          <p:cNvSpPr txBox="1"/>
          <p:nvPr/>
        </p:nvSpPr>
        <p:spPr>
          <a:xfrm>
            <a:off x="7054043" y="3676617"/>
            <a:ext cx="24570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dirty="0">
                <a:cs typeface="Arial"/>
              </a:rPr>
              <a:t>Bob</a:t>
            </a:r>
            <a:endParaRPr lang="de-DE" dirty="0"/>
          </a:p>
        </p:txBody>
      </p:sp>
      <p:pic>
        <p:nvPicPr>
          <p:cNvPr id="27" name="Grafik 17" descr="Frau mit einfarbiger Füllung">
            <a:extLst>
              <a:ext uri="{FF2B5EF4-FFF2-40B4-BE49-F238E27FC236}">
                <a16:creationId xmlns:a16="http://schemas.microsoft.com/office/drawing/2014/main" id="{0B970444-10D0-22EE-F8D9-99F6F62C1C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77374" y="3405776"/>
            <a:ext cx="914400" cy="914400"/>
          </a:xfrm>
          <a:prstGeom prst="rect">
            <a:avLst/>
          </a:prstGeom>
        </p:spPr>
      </p:pic>
      <p:sp>
        <p:nvSpPr>
          <p:cNvPr id="29" name="Textfeld 28">
            <a:extLst>
              <a:ext uri="{FF2B5EF4-FFF2-40B4-BE49-F238E27FC236}">
                <a16:creationId xmlns:a16="http://schemas.microsoft.com/office/drawing/2014/main" id="{C4DA5C02-4D0A-3EB9-0B69-523FA1BD34CA}"/>
              </a:ext>
            </a:extLst>
          </p:cNvPr>
          <p:cNvSpPr txBox="1"/>
          <p:nvPr/>
        </p:nvSpPr>
        <p:spPr>
          <a:xfrm>
            <a:off x="798574" y="3676226"/>
            <a:ext cx="24570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dirty="0">
                <a:cs typeface="Arial"/>
              </a:rPr>
              <a:t>Alice</a:t>
            </a:r>
            <a:endParaRPr lang="de-DE" dirty="0"/>
          </a:p>
        </p:txBody>
      </p: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7474C13B-B565-A301-BD70-639F865CB981}"/>
              </a:ext>
            </a:extLst>
          </p:cNvPr>
          <p:cNvCxnSpPr/>
          <p:nvPr/>
        </p:nvCxnSpPr>
        <p:spPr>
          <a:xfrm flipV="1">
            <a:off x="2129057" y="3941560"/>
            <a:ext cx="4933526" cy="87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Grafik 7" descr="Ein Bild, das Pfeil enthält.&#10;&#10;Beschreibung automatisch generiert.">
            <a:extLst>
              <a:ext uri="{FF2B5EF4-FFF2-40B4-BE49-F238E27FC236}">
                <a16:creationId xmlns:a16="http://schemas.microsoft.com/office/drawing/2014/main" id="{B3569549-3C58-ABAF-9BAB-E6788DBF262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5773" t="39751" r="-688"/>
          <a:stretch/>
        </p:blipFill>
        <p:spPr>
          <a:xfrm>
            <a:off x="1472841" y="2263637"/>
            <a:ext cx="723193" cy="964097"/>
          </a:xfrm>
          <a:prstGeom prst="rect">
            <a:avLst/>
          </a:prstGeom>
        </p:spPr>
      </p:pic>
      <p:pic>
        <p:nvPicPr>
          <p:cNvPr id="2" name="Grafik 11" descr="Atom mit einfarbiger Füllung">
            <a:extLst>
              <a:ext uri="{FF2B5EF4-FFF2-40B4-BE49-F238E27FC236}">
                <a16:creationId xmlns:a16="http://schemas.microsoft.com/office/drawing/2014/main" id="{BB8B6DBC-D4E4-12CB-C68D-7FFBCC43FE4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71501" y="1428751"/>
            <a:ext cx="578644" cy="578644"/>
          </a:xfrm>
          <a:prstGeom prst="rect">
            <a:avLst/>
          </a:prstGeom>
        </p:spPr>
      </p:pic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095C32A6-2B55-B8F2-6038-0BEFD1D60EDF}"/>
              </a:ext>
            </a:extLst>
          </p:cNvPr>
          <p:cNvCxnSpPr/>
          <p:nvPr/>
        </p:nvCxnSpPr>
        <p:spPr>
          <a:xfrm flipH="1">
            <a:off x="271464" y="1721643"/>
            <a:ext cx="1107281" cy="0"/>
          </a:xfrm>
          <a:prstGeom prst="straightConnector1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3CA465E0-8DC9-5681-68B3-C4C8BDEE58DA}"/>
              </a:ext>
            </a:extLst>
          </p:cNvPr>
          <p:cNvCxnSpPr/>
          <p:nvPr/>
        </p:nvCxnSpPr>
        <p:spPr>
          <a:xfrm>
            <a:off x="857251" y="1235869"/>
            <a:ext cx="7144" cy="971550"/>
          </a:xfrm>
          <a:prstGeom prst="straightConnector1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Grafik 11" descr="Atom mit einfarbiger Füllung">
            <a:extLst>
              <a:ext uri="{FF2B5EF4-FFF2-40B4-BE49-F238E27FC236}">
                <a16:creationId xmlns:a16="http://schemas.microsoft.com/office/drawing/2014/main" id="{CB503C64-2B04-5A98-84A0-35FA28539A8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943101" y="1414464"/>
            <a:ext cx="578644" cy="578644"/>
          </a:xfrm>
          <a:prstGeom prst="rect">
            <a:avLst/>
          </a:prstGeom>
        </p:spPr>
      </p:pic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6701423C-5809-DB9B-8084-4D297F894437}"/>
              </a:ext>
            </a:extLst>
          </p:cNvPr>
          <p:cNvCxnSpPr>
            <a:cxnSpLocks/>
          </p:cNvCxnSpPr>
          <p:nvPr/>
        </p:nvCxnSpPr>
        <p:spPr>
          <a:xfrm flipH="1" flipV="1">
            <a:off x="1814514" y="1371600"/>
            <a:ext cx="900113" cy="707231"/>
          </a:xfrm>
          <a:prstGeom prst="straightConnector1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E2E7220E-D52E-E0B3-56C4-5AA32767BFFB}"/>
              </a:ext>
            </a:extLst>
          </p:cNvPr>
          <p:cNvCxnSpPr>
            <a:cxnSpLocks/>
          </p:cNvCxnSpPr>
          <p:nvPr/>
        </p:nvCxnSpPr>
        <p:spPr>
          <a:xfrm flipH="1">
            <a:off x="1771652" y="1357313"/>
            <a:ext cx="842963" cy="735807"/>
          </a:xfrm>
          <a:prstGeom prst="straightConnector1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Grafik 11" descr="Mikroskop mit einfarbiger Füllung">
            <a:extLst>
              <a:ext uri="{FF2B5EF4-FFF2-40B4-BE49-F238E27FC236}">
                <a16:creationId xmlns:a16="http://schemas.microsoft.com/office/drawing/2014/main" id="{A2F2F582-18C2-A399-E10F-B3FFDEAD267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446065" y="1807762"/>
            <a:ext cx="914400" cy="914400"/>
          </a:xfrm>
          <a:prstGeom prst="rect">
            <a:avLst/>
          </a:prstGeom>
        </p:spPr>
      </p:pic>
      <p:grpSp>
        <p:nvGrpSpPr>
          <p:cNvPr id="32" name="Gruppieren 31">
            <a:extLst>
              <a:ext uri="{FF2B5EF4-FFF2-40B4-BE49-F238E27FC236}">
                <a16:creationId xmlns:a16="http://schemas.microsoft.com/office/drawing/2014/main" id="{A6D8F452-565A-ADB5-4BCA-172E3EDDAC87}"/>
              </a:ext>
            </a:extLst>
          </p:cNvPr>
          <p:cNvGrpSpPr/>
          <p:nvPr/>
        </p:nvGrpSpPr>
        <p:grpSpPr>
          <a:xfrm>
            <a:off x="7372348" y="296594"/>
            <a:ext cx="1068661" cy="1321098"/>
            <a:chOff x="4896582" y="1092995"/>
            <a:chExt cx="1990205" cy="2244225"/>
          </a:xfrm>
        </p:grpSpPr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FDC773E2-47E6-25D9-FCD5-C7336833F369}"/>
                </a:ext>
              </a:extLst>
            </p:cNvPr>
            <p:cNvSpPr/>
            <p:nvPr/>
          </p:nvSpPr>
          <p:spPr>
            <a:xfrm>
              <a:off x="5942976" y="1092995"/>
              <a:ext cx="914400" cy="9144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7" name="Gerader Verbinder 16">
              <a:extLst>
                <a:ext uri="{FF2B5EF4-FFF2-40B4-BE49-F238E27FC236}">
                  <a16:creationId xmlns:a16="http://schemas.microsoft.com/office/drawing/2014/main" id="{11D4326F-94C8-62F0-3B06-E70542631E1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71576" y="1377155"/>
              <a:ext cx="457200" cy="33063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hteck 20">
              <a:extLst>
                <a:ext uri="{FF2B5EF4-FFF2-40B4-BE49-F238E27FC236}">
                  <a16:creationId xmlns:a16="http://schemas.microsoft.com/office/drawing/2014/main" id="{3650333A-572A-9E6D-0DED-FB549838A964}"/>
                </a:ext>
              </a:extLst>
            </p:cNvPr>
            <p:cNvSpPr/>
            <p:nvPr/>
          </p:nvSpPr>
          <p:spPr>
            <a:xfrm rot="5400000">
              <a:off x="5972387" y="2422820"/>
              <a:ext cx="914400" cy="9144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22" name="Gerader Verbinder 21">
              <a:extLst>
                <a:ext uri="{FF2B5EF4-FFF2-40B4-BE49-F238E27FC236}">
                  <a16:creationId xmlns:a16="http://schemas.microsoft.com/office/drawing/2014/main" id="{47FAD735-9DCB-17BB-E7E6-43CC970B7C1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141075" y="2652262"/>
              <a:ext cx="584307" cy="47668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5110A6E6-2C02-33FB-189C-2674FFBF6D78}"/>
                </a:ext>
              </a:extLst>
            </p:cNvPr>
            <p:cNvSpPr/>
            <p:nvPr/>
          </p:nvSpPr>
          <p:spPr>
            <a:xfrm>
              <a:off x="4896582" y="1092995"/>
              <a:ext cx="914400" cy="9144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8" name="Gerader Verbinder 17">
              <a:extLst>
                <a:ext uri="{FF2B5EF4-FFF2-40B4-BE49-F238E27FC236}">
                  <a16:creationId xmlns:a16="http://schemas.microsoft.com/office/drawing/2014/main" id="{51A9AAC5-8210-DD37-8677-FE961A45684B}"/>
                </a:ext>
              </a:extLst>
            </p:cNvPr>
            <p:cNvCxnSpPr>
              <a:cxnSpLocks/>
            </p:cNvCxnSpPr>
            <p:nvPr/>
          </p:nvCxnSpPr>
          <p:spPr>
            <a:xfrm>
              <a:off x="5353782" y="1219564"/>
              <a:ext cx="0" cy="6612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hteck 18">
              <a:extLst>
                <a:ext uri="{FF2B5EF4-FFF2-40B4-BE49-F238E27FC236}">
                  <a16:creationId xmlns:a16="http://schemas.microsoft.com/office/drawing/2014/main" id="{8CC02456-B2EE-1454-1954-0F2A3A295819}"/>
                </a:ext>
              </a:extLst>
            </p:cNvPr>
            <p:cNvSpPr/>
            <p:nvPr/>
          </p:nvSpPr>
          <p:spPr>
            <a:xfrm rot="5400000">
              <a:off x="4925993" y="2422820"/>
              <a:ext cx="914400" cy="9144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28" name="Gerader Verbinder 27">
              <a:extLst>
                <a:ext uri="{FF2B5EF4-FFF2-40B4-BE49-F238E27FC236}">
                  <a16:creationId xmlns:a16="http://schemas.microsoft.com/office/drawing/2014/main" id="{BB2CE66B-B736-1091-DB83-C4F036C75D6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383193" y="2549389"/>
              <a:ext cx="0" cy="6612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Textfeld 33">
            <a:extLst>
              <a:ext uri="{FF2B5EF4-FFF2-40B4-BE49-F238E27FC236}">
                <a16:creationId xmlns:a16="http://schemas.microsoft.com/office/drawing/2014/main" id="{F2CE06A3-3B6B-758E-00D4-7FCB10E4638A}"/>
              </a:ext>
            </a:extLst>
          </p:cNvPr>
          <p:cNvSpPr txBox="1"/>
          <p:nvPr/>
        </p:nvSpPr>
        <p:spPr>
          <a:xfrm>
            <a:off x="3784632" y="1428751"/>
            <a:ext cx="241076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Wichtig! </a:t>
            </a:r>
          </a:p>
          <a:p>
            <a:endParaRPr lang="de-DE" dirty="0"/>
          </a:p>
          <a:p>
            <a:r>
              <a:rPr lang="de-DE" b="1" u="sng" dirty="0"/>
              <a:t>Der Spin wird nach der Passage eines Filters gewechselt.</a:t>
            </a:r>
          </a:p>
        </p:txBody>
      </p:sp>
    </p:spTree>
    <p:extLst>
      <p:ext uri="{BB962C8B-B14F-4D97-AF65-F5344CB8AC3E}">
        <p14:creationId xmlns:p14="http://schemas.microsoft.com/office/powerpoint/2010/main" val="148631812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69B2AB9-0A03-8D87-83E4-73E593914C5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B3E4023-3B93-7144-AB24-A5387DB88F56}" type="datetime1">
              <a:rPr lang="de-DE" smtClean="0"/>
              <a:t>15.12.2022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FA80A07-8321-F661-ADBB-407A71599A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657B7CB-58CE-C541-849D-632C3B6C9161}" type="slidenum">
              <a:rPr lang="de-DE" smtClean="0"/>
              <a:pPr/>
              <a:t>77</a:t>
            </a:fld>
            <a:endParaRPr lang="de-DE"/>
          </a:p>
          <a:p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47DE0B26-0A78-9AE4-F429-5219B8904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dirty="0"/>
              <a:t>Kryptographie</a:t>
            </a:r>
            <a:endParaRPr lang="de-DE" sz="3600" b="1" dirty="0"/>
          </a:p>
        </p:txBody>
      </p:sp>
      <p:sp>
        <p:nvSpPr>
          <p:cNvPr id="9" name="Datumsplatzhalter 4">
            <a:extLst>
              <a:ext uri="{FF2B5EF4-FFF2-40B4-BE49-F238E27FC236}">
                <a16:creationId xmlns:a16="http://schemas.microsoft.com/office/drawing/2014/main" id="{09050D12-6CC2-DE31-AB49-FC5F7D15FCAB}"/>
              </a:ext>
            </a:extLst>
          </p:cNvPr>
          <p:cNvSpPr txBox="1">
            <a:spLocks/>
          </p:cNvSpPr>
          <p:nvPr/>
        </p:nvSpPr>
        <p:spPr>
          <a:xfrm>
            <a:off x="7958667" y="4785815"/>
            <a:ext cx="956473" cy="3573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457200" rtl="0" eaLnBrk="1" latinLnBrk="0" hangingPunct="1">
              <a:defRPr sz="12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3E4023-3B93-7144-AB24-A5387DB88F56}" type="datetime1">
              <a:rPr lang="de-DE" smtClean="0"/>
              <a:pPr/>
              <a:t>15.12.2022</a:t>
            </a:fld>
            <a:endParaRPr lang="de-DE" dirty="0"/>
          </a:p>
        </p:txBody>
      </p:sp>
      <p:sp>
        <p:nvSpPr>
          <p:cNvPr id="10" name="Foliennummernplatzhalter 5">
            <a:extLst>
              <a:ext uri="{FF2B5EF4-FFF2-40B4-BE49-F238E27FC236}">
                <a16:creationId xmlns:a16="http://schemas.microsoft.com/office/drawing/2014/main" id="{CA55CD7F-3DAB-7E28-7705-C152D59FA03B}"/>
              </a:ext>
            </a:extLst>
          </p:cNvPr>
          <p:cNvSpPr txBox="1">
            <a:spLocks/>
          </p:cNvSpPr>
          <p:nvPr/>
        </p:nvSpPr>
        <p:spPr>
          <a:xfrm>
            <a:off x="7826685" y="4630911"/>
            <a:ext cx="1076359" cy="333916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r" defTabSz="457200" rtl="0" eaLnBrk="1" latinLnBrk="0" hangingPunct="1">
              <a:defRPr sz="12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657B7CB-58CE-C541-849D-632C3B6C9161}" type="slidenum">
              <a:rPr lang="de-DE" smtClean="0"/>
              <a:pPr/>
              <a:t>77</a:t>
            </a:fld>
            <a:endParaRPr lang="de-DE"/>
          </a:p>
          <a:p>
            <a:endParaRPr lang="de-DE" dirty="0"/>
          </a:p>
        </p:txBody>
      </p:sp>
      <p:pic>
        <p:nvPicPr>
          <p:cNvPr id="23" name="Grafik 18" descr="Mann mit einfarbiger Füllung">
            <a:extLst>
              <a:ext uri="{FF2B5EF4-FFF2-40B4-BE49-F238E27FC236}">
                <a16:creationId xmlns:a16="http://schemas.microsoft.com/office/drawing/2014/main" id="{13DBC033-6F9D-AA2C-A2F4-9F0B7EF074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92343" y="3451167"/>
            <a:ext cx="914400" cy="914400"/>
          </a:xfrm>
          <a:prstGeom prst="rect">
            <a:avLst/>
          </a:prstGeom>
        </p:spPr>
      </p:pic>
      <p:sp>
        <p:nvSpPr>
          <p:cNvPr id="25" name="Textfeld 24">
            <a:extLst>
              <a:ext uri="{FF2B5EF4-FFF2-40B4-BE49-F238E27FC236}">
                <a16:creationId xmlns:a16="http://schemas.microsoft.com/office/drawing/2014/main" id="{20F69BE1-989A-D524-9A1E-B78571553435}"/>
              </a:ext>
            </a:extLst>
          </p:cNvPr>
          <p:cNvSpPr txBox="1"/>
          <p:nvPr/>
        </p:nvSpPr>
        <p:spPr>
          <a:xfrm>
            <a:off x="7054043" y="3676617"/>
            <a:ext cx="24570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dirty="0">
                <a:cs typeface="Arial"/>
              </a:rPr>
              <a:t>Bob</a:t>
            </a:r>
            <a:endParaRPr lang="de-DE" dirty="0"/>
          </a:p>
        </p:txBody>
      </p:sp>
      <p:pic>
        <p:nvPicPr>
          <p:cNvPr id="27" name="Grafik 17" descr="Frau mit einfarbiger Füllung">
            <a:extLst>
              <a:ext uri="{FF2B5EF4-FFF2-40B4-BE49-F238E27FC236}">
                <a16:creationId xmlns:a16="http://schemas.microsoft.com/office/drawing/2014/main" id="{0B970444-10D0-22EE-F8D9-99F6F62C1C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77374" y="3405776"/>
            <a:ext cx="914400" cy="914400"/>
          </a:xfrm>
          <a:prstGeom prst="rect">
            <a:avLst/>
          </a:prstGeom>
        </p:spPr>
      </p:pic>
      <p:sp>
        <p:nvSpPr>
          <p:cNvPr id="29" name="Textfeld 28">
            <a:extLst>
              <a:ext uri="{FF2B5EF4-FFF2-40B4-BE49-F238E27FC236}">
                <a16:creationId xmlns:a16="http://schemas.microsoft.com/office/drawing/2014/main" id="{C4DA5C02-4D0A-3EB9-0B69-523FA1BD34CA}"/>
              </a:ext>
            </a:extLst>
          </p:cNvPr>
          <p:cNvSpPr txBox="1"/>
          <p:nvPr/>
        </p:nvSpPr>
        <p:spPr>
          <a:xfrm>
            <a:off x="798574" y="3676226"/>
            <a:ext cx="24570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dirty="0">
                <a:cs typeface="Arial"/>
              </a:rPr>
              <a:t>Alice</a:t>
            </a:r>
            <a:endParaRPr lang="de-DE" dirty="0"/>
          </a:p>
        </p:txBody>
      </p: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7474C13B-B565-A301-BD70-639F865CB981}"/>
              </a:ext>
            </a:extLst>
          </p:cNvPr>
          <p:cNvCxnSpPr/>
          <p:nvPr/>
        </p:nvCxnSpPr>
        <p:spPr>
          <a:xfrm flipV="1">
            <a:off x="2129057" y="3941560"/>
            <a:ext cx="4933526" cy="87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Grafik 7" descr="Ein Bild, das Pfeil enthält.&#10;&#10;Beschreibung automatisch generiert.">
            <a:extLst>
              <a:ext uri="{FF2B5EF4-FFF2-40B4-BE49-F238E27FC236}">
                <a16:creationId xmlns:a16="http://schemas.microsoft.com/office/drawing/2014/main" id="{B3569549-3C58-ABAF-9BAB-E6788DBF262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5773" t="39751" r="-688"/>
          <a:stretch/>
        </p:blipFill>
        <p:spPr>
          <a:xfrm>
            <a:off x="1472841" y="2263637"/>
            <a:ext cx="723193" cy="964097"/>
          </a:xfrm>
          <a:prstGeom prst="rect">
            <a:avLst/>
          </a:prstGeom>
        </p:spPr>
      </p:pic>
      <p:pic>
        <p:nvPicPr>
          <p:cNvPr id="2" name="Grafik 11" descr="Atom mit einfarbiger Füllung">
            <a:extLst>
              <a:ext uri="{FF2B5EF4-FFF2-40B4-BE49-F238E27FC236}">
                <a16:creationId xmlns:a16="http://schemas.microsoft.com/office/drawing/2014/main" id="{BB8B6DBC-D4E4-12CB-C68D-7FFBCC43FE4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71501" y="1428751"/>
            <a:ext cx="578644" cy="578644"/>
          </a:xfrm>
          <a:prstGeom prst="rect">
            <a:avLst/>
          </a:prstGeom>
        </p:spPr>
      </p:pic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095C32A6-2B55-B8F2-6038-0BEFD1D60EDF}"/>
              </a:ext>
            </a:extLst>
          </p:cNvPr>
          <p:cNvCxnSpPr/>
          <p:nvPr/>
        </p:nvCxnSpPr>
        <p:spPr>
          <a:xfrm flipH="1">
            <a:off x="271464" y="1721643"/>
            <a:ext cx="1107281" cy="0"/>
          </a:xfrm>
          <a:prstGeom prst="straightConnector1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3CA465E0-8DC9-5681-68B3-C4C8BDEE58DA}"/>
              </a:ext>
            </a:extLst>
          </p:cNvPr>
          <p:cNvCxnSpPr/>
          <p:nvPr/>
        </p:nvCxnSpPr>
        <p:spPr>
          <a:xfrm>
            <a:off x="857251" y="1235869"/>
            <a:ext cx="7144" cy="971550"/>
          </a:xfrm>
          <a:prstGeom prst="straightConnector1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Grafik 11" descr="Atom mit einfarbiger Füllung">
            <a:extLst>
              <a:ext uri="{FF2B5EF4-FFF2-40B4-BE49-F238E27FC236}">
                <a16:creationId xmlns:a16="http://schemas.microsoft.com/office/drawing/2014/main" id="{CB503C64-2B04-5A98-84A0-35FA28539A8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943101" y="1414464"/>
            <a:ext cx="578644" cy="578644"/>
          </a:xfrm>
          <a:prstGeom prst="rect">
            <a:avLst/>
          </a:prstGeom>
        </p:spPr>
      </p:pic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6701423C-5809-DB9B-8084-4D297F894437}"/>
              </a:ext>
            </a:extLst>
          </p:cNvPr>
          <p:cNvCxnSpPr>
            <a:cxnSpLocks/>
          </p:cNvCxnSpPr>
          <p:nvPr/>
        </p:nvCxnSpPr>
        <p:spPr>
          <a:xfrm flipH="1" flipV="1">
            <a:off x="1814514" y="1371600"/>
            <a:ext cx="900113" cy="707231"/>
          </a:xfrm>
          <a:prstGeom prst="straightConnector1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E2E7220E-D52E-E0B3-56C4-5AA32767BFFB}"/>
              </a:ext>
            </a:extLst>
          </p:cNvPr>
          <p:cNvCxnSpPr>
            <a:cxnSpLocks/>
          </p:cNvCxnSpPr>
          <p:nvPr/>
        </p:nvCxnSpPr>
        <p:spPr>
          <a:xfrm flipH="1">
            <a:off x="1771652" y="1357313"/>
            <a:ext cx="842963" cy="735807"/>
          </a:xfrm>
          <a:prstGeom prst="straightConnector1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Grafik 11" descr="Mikroskop mit einfarbiger Füllung">
            <a:extLst>
              <a:ext uri="{FF2B5EF4-FFF2-40B4-BE49-F238E27FC236}">
                <a16:creationId xmlns:a16="http://schemas.microsoft.com/office/drawing/2014/main" id="{A2F2F582-18C2-A399-E10F-B3FFDEAD267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446065" y="1807762"/>
            <a:ext cx="914400" cy="914400"/>
          </a:xfrm>
          <a:prstGeom prst="rect">
            <a:avLst/>
          </a:prstGeom>
        </p:spPr>
      </p:pic>
      <p:sp>
        <p:nvSpPr>
          <p:cNvPr id="26" name="Rechteck 25">
            <a:extLst>
              <a:ext uri="{FF2B5EF4-FFF2-40B4-BE49-F238E27FC236}">
                <a16:creationId xmlns:a16="http://schemas.microsoft.com/office/drawing/2014/main" id="{A529F203-EEE2-65CA-0ABC-75C94EB0378D}"/>
              </a:ext>
            </a:extLst>
          </p:cNvPr>
          <p:cNvSpPr/>
          <p:nvPr/>
        </p:nvSpPr>
        <p:spPr>
          <a:xfrm>
            <a:off x="7416386" y="1107227"/>
            <a:ext cx="431006" cy="4405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D65E666E-DE70-F60D-6C4F-D46EBB9DE430}"/>
              </a:ext>
            </a:extLst>
          </p:cNvPr>
          <p:cNvSpPr/>
          <p:nvPr/>
        </p:nvSpPr>
        <p:spPr>
          <a:xfrm>
            <a:off x="8044530" y="1103279"/>
            <a:ext cx="431006" cy="4405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3" name="Gerader Verbinder 32">
            <a:extLst>
              <a:ext uri="{FF2B5EF4-FFF2-40B4-BE49-F238E27FC236}">
                <a16:creationId xmlns:a16="http://schemas.microsoft.com/office/drawing/2014/main" id="{C4675A8A-560C-E709-3CA2-BCEDADD0EEBB}"/>
              </a:ext>
            </a:extLst>
          </p:cNvPr>
          <p:cNvCxnSpPr/>
          <p:nvPr/>
        </p:nvCxnSpPr>
        <p:spPr>
          <a:xfrm>
            <a:off x="8260033" y="1103279"/>
            <a:ext cx="0" cy="44053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Gerader Verbinder 34">
            <a:extLst>
              <a:ext uri="{FF2B5EF4-FFF2-40B4-BE49-F238E27FC236}">
                <a16:creationId xmlns:a16="http://schemas.microsoft.com/office/drawing/2014/main" id="{D9974DCE-5728-96C9-D976-48F31045E3D5}"/>
              </a:ext>
            </a:extLst>
          </p:cNvPr>
          <p:cNvCxnSpPr/>
          <p:nvPr/>
        </p:nvCxnSpPr>
        <p:spPr>
          <a:xfrm>
            <a:off x="8044530" y="1323545"/>
            <a:ext cx="43100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6" name="Gruppieren 35">
            <a:extLst>
              <a:ext uri="{FF2B5EF4-FFF2-40B4-BE49-F238E27FC236}">
                <a16:creationId xmlns:a16="http://schemas.microsoft.com/office/drawing/2014/main" id="{59EDC1DF-181B-DBDE-D53D-930ECA6AA04A}"/>
              </a:ext>
            </a:extLst>
          </p:cNvPr>
          <p:cNvGrpSpPr/>
          <p:nvPr/>
        </p:nvGrpSpPr>
        <p:grpSpPr>
          <a:xfrm rot="2632046">
            <a:off x="7416386" y="1101202"/>
            <a:ext cx="431006" cy="440532"/>
            <a:chOff x="4440110" y="2675731"/>
            <a:chExt cx="431006" cy="440532"/>
          </a:xfrm>
        </p:grpSpPr>
        <p:cxnSp>
          <p:nvCxnSpPr>
            <p:cNvPr id="37" name="Gerader Verbinder 36">
              <a:extLst>
                <a:ext uri="{FF2B5EF4-FFF2-40B4-BE49-F238E27FC236}">
                  <a16:creationId xmlns:a16="http://schemas.microsoft.com/office/drawing/2014/main" id="{22A75451-3D6C-7B26-8A26-DB973CB2A722}"/>
                </a:ext>
              </a:extLst>
            </p:cNvPr>
            <p:cNvCxnSpPr/>
            <p:nvPr/>
          </p:nvCxnSpPr>
          <p:spPr>
            <a:xfrm>
              <a:off x="4655613" y="2675731"/>
              <a:ext cx="0" cy="44053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Gerader Verbinder 37">
              <a:extLst>
                <a:ext uri="{FF2B5EF4-FFF2-40B4-BE49-F238E27FC236}">
                  <a16:creationId xmlns:a16="http://schemas.microsoft.com/office/drawing/2014/main" id="{486B2117-9F10-C249-806D-D589253CC2B3}"/>
                </a:ext>
              </a:extLst>
            </p:cNvPr>
            <p:cNvCxnSpPr/>
            <p:nvPr/>
          </p:nvCxnSpPr>
          <p:spPr>
            <a:xfrm>
              <a:off x="4440110" y="2895997"/>
              <a:ext cx="431006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Textfeld 38">
            <a:extLst>
              <a:ext uri="{FF2B5EF4-FFF2-40B4-BE49-F238E27FC236}">
                <a16:creationId xmlns:a16="http://schemas.microsoft.com/office/drawing/2014/main" id="{72F8FDA7-549C-272F-99F1-54CEEC13D85E}"/>
              </a:ext>
            </a:extLst>
          </p:cNvPr>
          <p:cNvSpPr txBox="1"/>
          <p:nvPr/>
        </p:nvSpPr>
        <p:spPr>
          <a:xfrm>
            <a:off x="4686547" y="1103279"/>
            <a:ext cx="21790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Reduktion der Filter.</a:t>
            </a:r>
          </a:p>
        </p:txBody>
      </p:sp>
    </p:spTree>
    <p:extLst>
      <p:ext uri="{BB962C8B-B14F-4D97-AF65-F5344CB8AC3E}">
        <p14:creationId xmlns:p14="http://schemas.microsoft.com/office/powerpoint/2010/main" val="91942605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69B2AB9-0A03-8D87-83E4-73E593914C5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B3E4023-3B93-7144-AB24-A5387DB88F56}" type="datetime1">
              <a:rPr lang="de-DE" smtClean="0"/>
              <a:t>15.12.2022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FA80A07-8321-F661-ADBB-407A71599A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657B7CB-58CE-C541-849D-632C3B6C9161}" type="slidenum">
              <a:rPr lang="de-DE" smtClean="0"/>
              <a:pPr/>
              <a:t>78</a:t>
            </a:fld>
            <a:endParaRPr lang="de-DE"/>
          </a:p>
          <a:p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47DE0B26-0A78-9AE4-F429-5219B8904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dirty="0"/>
              <a:t>Kryptographie</a:t>
            </a:r>
            <a:endParaRPr lang="de-DE" sz="3600" b="1" dirty="0"/>
          </a:p>
        </p:txBody>
      </p:sp>
      <p:sp>
        <p:nvSpPr>
          <p:cNvPr id="9" name="Datumsplatzhalter 4">
            <a:extLst>
              <a:ext uri="{FF2B5EF4-FFF2-40B4-BE49-F238E27FC236}">
                <a16:creationId xmlns:a16="http://schemas.microsoft.com/office/drawing/2014/main" id="{09050D12-6CC2-DE31-AB49-FC5F7D15FCAB}"/>
              </a:ext>
            </a:extLst>
          </p:cNvPr>
          <p:cNvSpPr txBox="1">
            <a:spLocks/>
          </p:cNvSpPr>
          <p:nvPr/>
        </p:nvSpPr>
        <p:spPr>
          <a:xfrm>
            <a:off x="7958667" y="4785815"/>
            <a:ext cx="956473" cy="3573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457200" rtl="0" eaLnBrk="1" latinLnBrk="0" hangingPunct="1">
              <a:defRPr sz="12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3E4023-3B93-7144-AB24-A5387DB88F56}" type="datetime1">
              <a:rPr lang="de-DE" smtClean="0"/>
              <a:pPr/>
              <a:t>15.12.2022</a:t>
            </a:fld>
            <a:endParaRPr lang="de-DE" dirty="0"/>
          </a:p>
        </p:txBody>
      </p:sp>
      <p:sp>
        <p:nvSpPr>
          <p:cNvPr id="10" name="Foliennummernplatzhalter 5">
            <a:extLst>
              <a:ext uri="{FF2B5EF4-FFF2-40B4-BE49-F238E27FC236}">
                <a16:creationId xmlns:a16="http://schemas.microsoft.com/office/drawing/2014/main" id="{CA55CD7F-3DAB-7E28-7705-C152D59FA03B}"/>
              </a:ext>
            </a:extLst>
          </p:cNvPr>
          <p:cNvSpPr txBox="1">
            <a:spLocks/>
          </p:cNvSpPr>
          <p:nvPr/>
        </p:nvSpPr>
        <p:spPr>
          <a:xfrm>
            <a:off x="7826685" y="4630911"/>
            <a:ext cx="1076359" cy="333916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r" defTabSz="457200" rtl="0" eaLnBrk="1" latinLnBrk="0" hangingPunct="1">
              <a:defRPr sz="12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657B7CB-58CE-C541-849D-632C3B6C9161}" type="slidenum">
              <a:rPr lang="de-DE" smtClean="0"/>
              <a:pPr/>
              <a:t>78</a:t>
            </a:fld>
            <a:endParaRPr lang="de-DE"/>
          </a:p>
          <a:p>
            <a:endParaRPr lang="de-DE" dirty="0"/>
          </a:p>
        </p:txBody>
      </p:sp>
      <p:pic>
        <p:nvPicPr>
          <p:cNvPr id="23" name="Grafik 18" descr="Mann mit einfarbiger Füllung">
            <a:extLst>
              <a:ext uri="{FF2B5EF4-FFF2-40B4-BE49-F238E27FC236}">
                <a16:creationId xmlns:a16="http://schemas.microsoft.com/office/drawing/2014/main" id="{13DBC033-6F9D-AA2C-A2F4-9F0B7EF074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92343" y="3451167"/>
            <a:ext cx="914400" cy="914400"/>
          </a:xfrm>
          <a:prstGeom prst="rect">
            <a:avLst/>
          </a:prstGeom>
        </p:spPr>
      </p:pic>
      <p:sp>
        <p:nvSpPr>
          <p:cNvPr id="25" name="Textfeld 24">
            <a:extLst>
              <a:ext uri="{FF2B5EF4-FFF2-40B4-BE49-F238E27FC236}">
                <a16:creationId xmlns:a16="http://schemas.microsoft.com/office/drawing/2014/main" id="{20F69BE1-989A-D524-9A1E-B78571553435}"/>
              </a:ext>
            </a:extLst>
          </p:cNvPr>
          <p:cNvSpPr txBox="1"/>
          <p:nvPr/>
        </p:nvSpPr>
        <p:spPr>
          <a:xfrm>
            <a:off x="7054043" y="3676617"/>
            <a:ext cx="24570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dirty="0">
                <a:cs typeface="Arial"/>
              </a:rPr>
              <a:t>Bob</a:t>
            </a:r>
            <a:endParaRPr lang="de-DE" dirty="0"/>
          </a:p>
        </p:txBody>
      </p:sp>
      <p:pic>
        <p:nvPicPr>
          <p:cNvPr id="27" name="Grafik 17" descr="Frau mit einfarbiger Füllung">
            <a:extLst>
              <a:ext uri="{FF2B5EF4-FFF2-40B4-BE49-F238E27FC236}">
                <a16:creationId xmlns:a16="http://schemas.microsoft.com/office/drawing/2014/main" id="{0B970444-10D0-22EE-F8D9-99F6F62C1C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77374" y="3405776"/>
            <a:ext cx="914400" cy="914400"/>
          </a:xfrm>
          <a:prstGeom prst="rect">
            <a:avLst/>
          </a:prstGeom>
        </p:spPr>
      </p:pic>
      <p:sp>
        <p:nvSpPr>
          <p:cNvPr id="29" name="Textfeld 28">
            <a:extLst>
              <a:ext uri="{FF2B5EF4-FFF2-40B4-BE49-F238E27FC236}">
                <a16:creationId xmlns:a16="http://schemas.microsoft.com/office/drawing/2014/main" id="{C4DA5C02-4D0A-3EB9-0B69-523FA1BD34CA}"/>
              </a:ext>
            </a:extLst>
          </p:cNvPr>
          <p:cNvSpPr txBox="1"/>
          <p:nvPr/>
        </p:nvSpPr>
        <p:spPr>
          <a:xfrm>
            <a:off x="798574" y="3676226"/>
            <a:ext cx="24570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dirty="0">
                <a:cs typeface="Arial"/>
              </a:rPr>
              <a:t>Alice</a:t>
            </a:r>
            <a:endParaRPr lang="de-DE" dirty="0"/>
          </a:p>
        </p:txBody>
      </p: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7474C13B-B565-A301-BD70-639F865CB981}"/>
              </a:ext>
            </a:extLst>
          </p:cNvPr>
          <p:cNvCxnSpPr/>
          <p:nvPr/>
        </p:nvCxnSpPr>
        <p:spPr>
          <a:xfrm flipV="1">
            <a:off x="2129057" y="3941560"/>
            <a:ext cx="4933526" cy="87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Grafik 7" descr="Ein Bild, das Pfeil enthält.&#10;&#10;Beschreibung automatisch generiert.">
            <a:extLst>
              <a:ext uri="{FF2B5EF4-FFF2-40B4-BE49-F238E27FC236}">
                <a16:creationId xmlns:a16="http://schemas.microsoft.com/office/drawing/2014/main" id="{B3569549-3C58-ABAF-9BAB-E6788DBF262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5773" t="39751" r="-688"/>
          <a:stretch/>
        </p:blipFill>
        <p:spPr>
          <a:xfrm>
            <a:off x="1472841" y="2263637"/>
            <a:ext cx="723193" cy="964097"/>
          </a:xfrm>
          <a:prstGeom prst="rect">
            <a:avLst/>
          </a:prstGeom>
        </p:spPr>
      </p:pic>
      <p:pic>
        <p:nvPicPr>
          <p:cNvPr id="2" name="Grafik 11" descr="Atom mit einfarbiger Füllung">
            <a:extLst>
              <a:ext uri="{FF2B5EF4-FFF2-40B4-BE49-F238E27FC236}">
                <a16:creationId xmlns:a16="http://schemas.microsoft.com/office/drawing/2014/main" id="{BB8B6DBC-D4E4-12CB-C68D-7FFBCC43FE4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71501" y="1428751"/>
            <a:ext cx="578644" cy="578644"/>
          </a:xfrm>
          <a:prstGeom prst="rect">
            <a:avLst/>
          </a:prstGeom>
        </p:spPr>
      </p:pic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095C32A6-2B55-B8F2-6038-0BEFD1D60EDF}"/>
              </a:ext>
            </a:extLst>
          </p:cNvPr>
          <p:cNvCxnSpPr/>
          <p:nvPr/>
        </p:nvCxnSpPr>
        <p:spPr>
          <a:xfrm flipH="1">
            <a:off x="271464" y="1721643"/>
            <a:ext cx="1107281" cy="0"/>
          </a:xfrm>
          <a:prstGeom prst="straightConnector1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3CA465E0-8DC9-5681-68B3-C4C8BDEE58DA}"/>
              </a:ext>
            </a:extLst>
          </p:cNvPr>
          <p:cNvCxnSpPr/>
          <p:nvPr/>
        </p:nvCxnSpPr>
        <p:spPr>
          <a:xfrm>
            <a:off x="857251" y="1235869"/>
            <a:ext cx="7144" cy="971550"/>
          </a:xfrm>
          <a:prstGeom prst="straightConnector1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Grafik 11" descr="Atom mit einfarbiger Füllung">
            <a:extLst>
              <a:ext uri="{FF2B5EF4-FFF2-40B4-BE49-F238E27FC236}">
                <a16:creationId xmlns:a16="http://schemas.microsoft.com/office/drawing/2014/main" id="{CB503C64-2B04-5A98-84A0-35FA28539A8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943101" y="1414464"/>
            <a:ext cx="578644" cy="578644"/>
          </a:xfrm>
          <a:prstGeom prst="rect">
            <a:avLst/>
          </a:prstGeom>
        </p:spPr>
      </p:pic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6701423C-5809-DB9B-8084-4D297F894437}"/>
              </a:ext>
            </a:extLst>
          </p:cNvPr>
          <p:cNvCxnSpPr>
            <a:cxnSpLocks/>
          </p:cNvCxnSpPr>
          <p:nvPr/>
        </p:nvCxnSpPr>
        <p:spPr>
          <a:xfrm flipH="1" flipV="1">
            <a:off x="1814514" y="1371600"/>
            <a:ext cx="900113" cy="707231"/>
          </a:xfrm>
          <a:prstGeom prst="straightConnector1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E2E7220E-D52E-E0B3-56C4-5AA32767BFFB}"/>
              </a:ext>
            </a:extLst>
          </p:cNvPr>
          <p:cNvCxnSpPr>
            <a:cxnSpLocks/>
          </p:cNvCxnSpPr>
          <p:nvPr/>
        </p:nvCxnSpPr>
        <p:spPr>
          <a:xfrm flipH="1">
            <a:off x="1771652" y="1357313"/>
            <a:ext cx="842963" cy="735807"/>
          </a:xfrm>
          <a:prstGeom prst="straightConnector1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Grafik 11" descr="Mikroskop mit einfarbiger Füllung">
            <a:extLst>
              <a:ext uri="{FF2B5EF4-FFF2-40B4-BE49-F238E27FC236}">
                <a16:creationId xmlns:a16="http://schemas.microsoft.com/office/drawing/2014/main" id="{A2F2F582-18C2-A399-E10F-B3FFDEAD267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446065" y="1807762"/>
            <a:ext cx="914400" cy="914400"/>
          </a:xfrm>
          <a:prstGeom prst="rect">
            <a:avLst/>
          </a:prstGeom>
        </p:spPr>
      </p:pic>
      <p:sp>
        <p:nvSpPr>
          <p:cNvPr id="34" name="Textfeld 33">
            <a:extLst>
              <a:ext uri="{FF2B5EF4-FFF2-40B4-BE49-F238E27FC236}">
                <a16:creationId xmlns:a16="http://schemas.microsoft.com/office/drawing/2014/main" id="{F2CE06A3-3B6B-758E-00D4-7FCB10E4638A}"/>
              </a:ext>
            </a:extLst>
          </p:cNvPr>
          <p:cNvSpPr txBox="1"/>
          <p:nvPr/>
        </p:nvSpPr>
        <p:spPr>
          <a:xfrm>
            <a:off x="3784632" y="1428751"/>
            <a:ext cx="241076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Wichtig! </a:t>
            </a:r>
          </a:p>
          <a:p>
            <a:endParaRPr lang="de-DE" dirty="0"/>
          </a:p>
          <a:p>
            <a:r>
              <a:rPr lang="de-DE" b="1" u="sng" dirty="0"/>
              <a:t>Der Spin wird nach der Passage eines Filters gewechselt.</a:t>
            </a:r>
          </a:p>
        </p:txBody>
      </p:sp>
      <p:pic>
        <p:nvPicPr>
          <p:cNvPr id="24" name="Grafik 23">
            <a:extLst>
              <a:ext uri="{FF2B5EF4-FFF2-40B4-BE49-F238E27FC236}">
                <a16:creationId xmlns:a16="http://schemas.microsoft.com/office/drawing/2014/main" id="{9C52B8EC-4E5B-1406-507F-B1C71389A62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083423" y="273058"/>
            <a:ext cx="1607783" cy="1612715"/>
          </a:xfrm>
          <a:prstGeom prst="rect">
            <a:avLst/>
          </a:prstGeom>
        </p:spPr>
      </p:pic>
      <p:sp>
        <p:nvSpPr>
          <p:cNvPr id="26" name="Rechteck 25">
            <a:extLst>
              <a:ext uri="{FF2B5EF4-FFF2-40B4-BE49-F238E27FC236}">
                <a16:creationId xmlns:a16="http://schemas.microsoft.com/office/drawing/2014/main" id="{D8A86CB5-2355-71C1-04A9-003FFB13C73F}"/>
              </a:ext>
            </a:extLst>
          </p:cNvPr>
          <p:cNvSpPr/>
          <p:nvPr/>
        </p:nvSpPr>
        <p:spPr>
          <a:xfrm>
            <a:off x="7416386" y="1107227"/>
            <a:ext cx="431006" cy="4405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F3B90CBD-233A-6E85-5C94-DBBB864F6D75}"/>
              </a:ext>
            </a:extLst>
          </p:cNvPr>
          <p:cNvSpPr/>
          <p:nvPr/>
        </p:nvSpPr>
        <p:spPr>
          <a:xfrm>
            <a:off x="8044530" y="1103279"/>
            <a:ext cx="431006" cy="4405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3" name="Gerader Verbinder 32">
            <a:extLst>
              <a:ext uri="{FF2B5EF4-FFF2-40B4-BE49-F238E27FC236}">
                <a16:creationId xmlns:a16="http://schemas.microsoft.com/office/drawing/2014/main" id="{AE048222-7346-D5D8-21D5-86413D4BE374}"/>
              </a:ext>
            </a:extLst>
          </p:cNvPr>
          <p:cNvCxnSpPr/>
          <p:nvPr/>
        </p:nvCxnSpPr>
        <p:spPr>
          <a:xfrm>
            <a:off x="8260033" y="1103279"/>
            <a:ext cx="0" cy="44053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Gerader Verbinder 34">
            <a:extLst>
              <a:ext uri="{FF2B5EF4-FFF2-40B4-BE49-F238E27FC236}">
                <a16:creationId xmlns:a16="http://schemas.microsoft.com/office/drawing/2014/main" id="{CD7B4332-4F11-09AC-1AE2-EC7827773C85}"/>
              </a:ext>
            </a:extLst>
          </p:cNvPr>
          <p:cNvCxnSpPr/>
          <p:nvPr/>
        </p:nvCxnSpPr>
        <p:spPr>
          <a:xfrm>
            <a:off x="8044530" y="1323545"/>
            <a:ext cx="43100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6" name="Gruppieren 35">
            <a:extLst>
              <a:ext uri="{FF2B5EF4-FFF2-40B4-BE49-F238E27FC236}">
                <a16:creationId xmlns:a16="http://schemas.microsoft.com/office/drawing/2014/main" id="{A7A94BCA-C11F-3115-6C8F-65171D95BF1A}"/>
              </a:ext>
            </a:extLst>
          </p:cNvPr>
          <p:cNvGrpSpPr/>
          <p:nvPr/>
        </p:nvGrpSpPr>
        <p:grpSpPr>
          <a:xfrm rot="2632046">
            <a:off x="7416386" y="1101202"/>
            <a:ext cx="431006" cy="440532"/>
            <a:chOff x="4440110" y="2675731"/>
            <a:chExt cx="431006" cy="440532"/>
          </a:xfrm>
        </p:grpSpPr>
        <p:cxnSp>
          <p:nvCxnSpPr>
            <p:cNvPr id="37" name="Gerader Verbinder 36">
              <a:extLst>
                <a:ext uri="{FF2B5EF4-FFF2-40B4-BE49-F238E27FC236}">
                  <a16:creationId xmlns:a16="http://schemas.microsoft.com/office/drawing/2014/main" id="{924C84F3-F92D-3741-5D98-F1954AB629FB}"/>
                </a:ext>
              </a:extLst>
            </p:cNvPr>
            <p:cNvCxnSpPr/>
            <p:nvPr/>
          </p:nvCxnSpPr>
          <p:spPr>
            <a:xfrm>
              <a:off x="4655613" y="2675731"/>
              <a:ext cx="0" cy="44053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Gerader Verbinder 37">
              <a:extLst>
                <a:ext uri="{FF2B5EF4-FFF2-40B4-BE49-F238E27FC236}">
                  <a16:creationId xmlns:a16="http://schemas.microsoft.com/office/drawing/2014/main" id="{026FFC8D-7221-563F-A3D0-DD2A5AAA52EF}"/>
                </a:ext>
              </a:extLst>
            </p:cNvPr>
            <p:cNvCxnSpPr/>
            <p:nvPr/>
          </p:nvCxnSpPr>
          <p:spPr>
            <a:xfrm>
              <a:off x="4440110" y="2895997"/>
              <a:ext cx="431006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2298801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69B2AB9-0A03-8D87-83E4-73E593914C5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B3E4023-3B93-7144-AB24-A5387DB88F56}" type="datetime1">
              <a:rPr lang="de-DE" smtClean="0"/>
              <a:t>15.12.2022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FA80A07-8321-F661-ADBB-407A71599A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657B7CB-58CE-C541-849D-632C3B6C9161}" type="slidenum">
              <a:rPr lang="de-DE" smtClean="0"/>
              <a:pPr/>
              <a:t>79</a:t>
            </a:fld>
            <a:endParaRPr lang="de-DE"/>
          </a:p>
          <a:p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47DE0B26-0A78-9AE4-F429-5219B8904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dirty="0"/>
              <a:t>Kryptographie</a:t>
            </a:r>
            <a:endParaRPr lang="de-DE" sz="3600" b="1" dirty="0"/>
          </a:p>
        </p:txBody>
      </p:sp>
      <p:sp>
        <p:nvSpPr>
          <p:cNvPr id="9" name="Datumsplatzhalter 4">
            <a:extLst>
              <a:ext uri="{FF2B5EF4-FFF2-40B4-BE49-F238E27FC236}">
                <a16:creationId xmlns:a16="http://schemas.microsoft.com/office/drawing/2014/main" id="{09050D12-6CC2-DE31-AB49-FC5F7D15FCAB}"/>
              </a:ext>
            </a:extLst>
          </p:cNvPr>
          <p:cNvSpPr txBox="1">
            <a:spLocks/>
          </p:cNvSpPr>
          <p:nvPr/>
        </p:nvSpPr>
        <p:spPr>
          <a:xfrm>
            <a:off x="7958667" y="4785815"/>
            <a:ext cx="956473" cy="3573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457200" rtl="0" eaLnBrk="1" latinLnBrk="0" hangingPunct="1">
              <a:defRPr sz="12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3E4023-3B93-7144-AB24-A5387DB88F56}" type="datetime1">
              <a:rPr lang="de-DE" smtClean="0"/>
              <a:pPr/>
              <a:t>15.12.2022</a:t>
            </a:fld>
            <a:endParaRPr lang="de-DE" dirty="0"/>
          </a:p>
        </p:txBody>
      </p:sp>
      <p:sp>
        <p:nvSpPr>
          <p:cNvPr id="10" name="Foliennummernplatzhalter 5">
            <a:extLst>
              <a:ext uri="{FF2B5EF4-FFF2-40B4-BE49-F238E27FC236}">
                <a16:creationId xmlns:a16="http://schemas.microsoft.com/office/drawing/2014/main" id="{CA55CD7F-3DAB-7E28-7705-C152D59FA03B}"/>
              </a:ext>
            </a:extLst>
          </p:cNvPr>
          <p:cNvSpPr txBox="1">
            <a:spLocks/>
          </p:cNvSpPr>
          <p:nvPr/>
        </p:nvSpPr>
        <p:spPr>
          <a:xfrm>
            <a:off x="7826685" y="4630911"/>
            <a:ext cx="1076359" cy="333916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r" defTabSz="457200" rtl="0" eaLnBrk="1" latinLnBrk="0" hangingPunct="1">
              <a:defRPr sz="12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657B7CB-58CE-C541-849D-632C3B6C9161}" type="slidenum">
              <a:rPr lang="de-DE" smtClean="0"/>
              <a:pPr/>
              <a:t>79</a:t>
            </a:fld>
            <a:endParaRPr lang="de-DE"/>
          </a:p>
          <a:p>
            <a:endParaRPr lang="de-DE" dirty="0"/>
          </a:p>
        </p:txBody>
      </p:sp>
      <p:pic>
        <p:nvPicPr>
          <p:cNvPr id="23" name="Grafik 18" descr="Mann mit einfarbiger Füllung">
            <a:extLst>
              <a:ext uri="{FF2B5EF4-FFF2-40B4-BE49-F238E27FC236}">
                <a16:creationId xmlns:a16="http://schemas.microsoft.com/office/drawing/2014/main" id="{13DBC033-6F9D-AA2C-A2F4-9F0B7EF074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92343" y="3451167"/>
            <a:ext cx="914400" cy="914400"/>
          </a:xfrm>
          <a:prstGeom prst="rect">
            <a:avLst/>
          </a:prstGeom>
        </p:spPr>
      </p:pic>
      <p:sp>
        <p:nvSpPr>
          <p:cNvPr id="25" name="Textfeld 24">
            <a:extLst>
              <a:ext uri="{FF2B5EF4-FFF2-40B4-BE49-F238E27FC236}">
                <a16:creationId xmlns:a16="http://schemas.microsoft.com/office/drawing/2014/main" id="{20F69BE1-989A-D524-9A1E-B78571553435}"/>
              </a:ext>
            </a:extLst>
          </p:cNvPr>
          <p:cNvSpPr txBox="1"/>
          <p:nvPr/>
        </p:nvSpPr>
        <p:spPr>
          <a:xfrm>
            <a:off x="7054043" y="3676617"/>
            <a:ext cx="24570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dirty="0">
                <a:cs typeface="Arial"/>
              </a:rPr>
              <a:t>Bob</a:t>
            </a:r>
            <a:endParaRPr lang="de-DE" dirty="0"/>
          </a:p>
        </p:txBody>
      </p:sp>
      <p:pic>
        <p:nvPicPr>
          <p:cNvPr id="27" name="Grafik 17" descr="Frau mit einfarbiger Füllung">
            <a:extLst>
              <a:ext uri="{FF2B5EF4-FFF2-40B4-BE49-F238E27FC236}">
                <a16:creationId xmlns:a16="http://schemas.microsoft.com/office/drawing/2014/main" id="{0B970444-10D0-22EE-F8D9-99F6F62C1C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77374" y="3405776"/>
            <a:ext cx="914400" cy="914400"/>
          </a:xfrm>
          <a:prstGeom prst="rect">
            <a:avLst/>
          </a:prstGeom>
        </p:spPr>
      </p:pic>
      <p:sp>
        <p:nvSpPr>
          <p:cNvPr id="29" name="Textfeld 28">
            <a:extLst>
              <a:ext uri="{FF2B5EF4-FFF2-40B4-BE49-F238E27FC236}">
                <a16:creationId xmlns:a16="http://schemas.microsoft.com/office/drawing/2014/main" id="{C4DA5C02-4D0A-3EB9-0B69-523FA1BD34CA}"/>
              </a:ext>
            </a:extLst>
          </p:cNvPr>
          <p:cNvSpPr txBox="1"/>
          <p:nvPr/>
        </p:nvSpPr>
        <p:spPr>
          <a:xfrm>
            <a:off x="798574" y="3676226"/>
            <a:ext cx="24570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dirty="0">
                <a:cs typeface="Arial"/>
              </a:rPr>
              <a:t>Alice</a:t>
            </a:r>
            <a:endParaRPr lang="de-DE" dirty="0"/>
          </a:p>
        </p:txBody>
      </p:sp>
      <p:pic>
        <p:nvPicPr>
          <p:cNvPr id="7" name="Grafik 7" descr="Ein Bild, das Pfeil enthält.&#10;&#10;Beschreibung automatisch generiert.">
            <a:extLst>
              <a:ext uri="{FF2B5EF4-FFF2-40B4-BE49-F238E27FC236}">
                <a16:creationId xmlns:a16="http://schemas.microsoft.com/office/drawing/2014/main" id="{B3569549-3C58-ABAF-9BAB-E6788DBF262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5773" t="39751" r="-688"/>
          <a:stretch/>
        </p:blipFill>
        <p:spPr>
          <a:xfrm>
            <a:off x="1472841" y="2263637"/>
            <a:ext cx="723193" cy="964097"/>
          </a:xfrm>
          <a:prstGeom prst="rect">
            <a:avLst/>
          </a:prstGeom>
        </p:spPr>
      </p:pic>
      <p:pic>
        <p:nvPicPr>
          <p:cNvPr id="2" name="Grafik 11" descr="Atom mit einfarbiger Füllung">
            <a:extLst>
              <a:ext uri="{FF2B5EF4-FFF2-40B4-BE49-F238E27FC236}">
                <a16:creationId xmlns:a16="http://schemas.microsoft.com/office/drawing/2014/main" id="{BB8B6DBC-D4E4-12CB-C68D-7FFBCC43FE4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71501" y="1428751"/>
            <a:ext cx="578644" cy="578644"/>
          </a:xfrm>
          <a:prstGeom prst="rect">
            <a:avLst/>
          </a:prstGeom>
        </p:spPr>
      </p:pic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095C32A6-2B55-B8F2-6038-0BEFD1D60EDF}"/>
              </a:ext>
            </a:extLst>
          </p:cNvPr>
          <p:cNvCxnSpPr/>
          <p:nvPr/>
        </p:nvCxnSpPr>
        <p:spPr>
          <a:xfrm flipH="1">
            <a:off x="271464" y="1721643"/>
            <a:ext cx="1107281" cy="0"/>
          </a:xfrm>
          <a:prstGeom prst="straightConnector1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3CA465E0-8DC9-5681-68B3-C4C8BDEE58DA}"/>
              </a:ext>
            </a:extLst>
          </p:cNvPr>
          <p:cNvCxnSpPr/>
          <p:nvPr/>
        </p:nvCxnSpPr>
        <p:spPr>
          <a:xfrm>
            <a:off x="857251" y="1235869"/>
            <a:ext cx="7144" cy="971550"/>
          </a:xfrm>
          <a:prstGeom prst="straightConnector1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Grafik 11" descr="Atom mit einfarbiger Füllung">
            <a:extLst>
              <a:ext uri="{FF2B5EF4-FFF2-40B4-BE49-F238E27FC236}">
                <a16:creationId xmlns:a16="http://schemas.microsoft.com/office/drawing/2014/main" id="{CB503C64-2B04-5A98-84A0-35FA28539A8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943101" y="1414464"/>
            <a:ext cx="578644" cy="578644"/>
          </a:xfrm>
          <a:prstGeom prst="rect">
            <a:avLst/>
          </a:prstGeom>
        </p:spPr>
      </p:pic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6701423C-5809-DB9B-8084-4D297F894437}"/>
              </a:ext>
            </a:extLst>
          </p:cNvPr>
          <p:cNvCxnSpPr>
            <a:cxnSpLocks/>
          </p:cNvCxnSpPr>
          <p:nvPr/>
        </p:nvCxnSpPr>
        <p:spPr>
          <a:xfrm flipH="1" flipV="1">
            <a:off x="1814514" y="1371600"/>
            <a:ext cx="900113" cy="707231"/>
          </a:xfrm>
          <a:prstGeom prst="straightConnector1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E2E7220E-D52E-E0B3-56C4-5AA32767BFFB}"/>
              </a:ext>
            </a:extLst>
          </p:cNvPr>
          <p:cNvCxnSpPr>
            <a:cxnSpLocks/>
          </p:cNvCxnSpPr>
          <p:nvPr/>
        </p:nvCxnSpPr>
        <p:spPr>
          <a:xfrm flipH="1">
            <a:off x="1771652" y="1357313"/>
            <a:ext cx="842963" cy="735807"/>
          </a:xfrm>
          <a:prstGeom prst="straightConnector1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Grafik 11" descr="Mikroskop mit einfarbiger Füllung">
            <a:extLst>
              <a:ext uri="{FF2B5EF4-FFF2-40B4-BE49-F238E27FC236}">
                <a16:creationId xmlns:a16="http://schemas.microsoft.com/office/drawing/2014/main" id="{A2F2F582-18C2-A399-E10F-B3FFDEAD267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446065" y="1807762"/>
            <a:ext cx="914400" cy="914400"/>
          </a:xfrm>
          <a:prstGeom prst="rect">
            <a:avLst/>
          </a:prstGeom>
        </p:spPr>
      </p:pic>
      <p:sp>
        <p:nvSpPr>
          <p:cNvPr id="34" name="Textfeld 33">
            <a:extLst>
              <a:ext uri="{FF2B5EF4-FFF2-40B4-BE49-F238E27FC236}">
                <a16:creationId xmlns:a16="http://schemas.microsoft.com/office/drawing/2014/main" id="{F2CE06A3-3B6B-758E-00D4-7FCB10E4638A}"/>
              </a:ext>
            </a:extLst>
          </p:cNvPr>
          <p:cNvSpPr txBox="1"/>
          <p:nvPr/>
        </p:nvSpPr>
        <p:spPr>
          <a:xfrm>
            <a:off x="3784632" y="213527"/>
            <a:ext cx="241076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Wichtig! </a:t>
            </a:r>
          </a:p>
          <a:p>
            <a:endParaRPr lang="de-DE" dirty="0"/>
          </a:p>
          <a:p>
            <a:r>
              <a:rPr lang="de-DE" b="1" u="sng" dirty="0"/>
              <a:t>Der Spin wird nach der Passage eines Filters gewechselt.</a:t>
            </a:r>
          </a:p>
        </p:txBody>
      </p:sp>
      <p:pic>
        <p:nvPicPr>
          <p:cNvPr id="20" name="Grafik 11" descr="Atom mit einfarbiger Füllung">
            <a:extLst>
              <a:ext uri="{FF2B5EF4-FFF2-40B4-BE49-F238E27FC236}">
                <a16:creationId xmlns:a16="http://schemas.microsoft.com/office/drawing/2014/main" id="{96849B87-8CBC-BA1A-8904-2ADEB08768E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001970" y="2958787"/>
            <a:ext cx="578644" cy="578644"/>
          </a:xfrm>
          <a:prstGeom prst="rect">
            <a:avLst/>
          </a:prstGeom>
        </p:spPr>
      </p:pic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B3AC7FA9-B261-537F-B93D-D4AAEA510D0B}"/>
              </a:ext>
            </a:extLst>
          </p:cNvPr>
          <p:cNvCxnSpPr/>
          <p:nvPr/>
        </p:nvCxnSpPr>
        <p:spPr>
          <a:xfrm flipH="1">
            <a:off x="2701933" y="3251679"/>
            <a:ext cx="1107281" cy="0"/>
          </a:xfrm>
          <a:prstGeom prst="straightConnector1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echteck 29">
            <a:extLst>
              <a:ext uri="{FF2B5EF4-FFF2-40B4-BE49-F238E27FC236}">
                <a16:creationId xmlns:a16="http://schemas.microsoft.com/office/drawing/2014/main" id="{6C85C23F-29AE-0578-B225-492380C7A9BB}"/>
              </a:ext>
            </a:extLst>
          </p:cNvPr>
          <p:cNvSpPr/>
          <p:nvPr/>
        </p:nvSpPr>
        <p:spPr>
          <a:xfrm>
            <a:off x="4186654" y="2760754"/>
            <a:ext cx="914400" cy="91440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3" name="Gerader Verbinder 32">
            <a:extLst>
              <a:ext uri="{FF2B5EF4-FFF2-40B4-BE49-F238E27FC236}">
                <a16:creationId xmlns:a16="http://schemas.microsoft.com/office/drawing/2014/main" id="{37B6C764-A603-12F0-2F44-858FC65BBD55}"/>
              </a:ext>
            </a:extLst>
          </p:cNvPr>
          <p:cNvCxnSpPr>
            <a:cxnSpLocks/>
          </p:cNvCxnSpPr>
          <p:nvPr/>
        </p:nvCxnSpPr>
        <p:spPr>
          <a:xfrm flipH="1">
            <a:off x="4408274" y="3062418"/>
            <a:ext cx="457200" cy="33063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5" name="Grafik 11" descr="Atom mit einfarbiger Füllung">
            <a:extLst>
              <a:ext uri="{FF2B5EF4-FFF2-40B4-BE49-F238E27FC236}">
                <a16:creationId xmlns:a16="http://schemas.microsoft.com/office/drawing/2014/main" id="{3C57F258-00A0-40B5-3509-0B063FA5744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679633" y="2933130"/>
            <a:ext cx="578644" cy="578644"/>
          </a:xfrm>
          <a:prstGeom prst="rect">
            <a:avLst/>
          </a:prstGeom>
        </p:spPr>
      </p:pic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8E2935B5-5B13-6D06-ECD6-83B9349A6050}"/>
              </a:ext>
            </a:extLst>
          </p:cNvPr>
          <p:cNvCxnSpPr>
            <a:cxnSpLocks/>
          </p:cNvCxnSpPr>
          <p:nvPr/>
        </p:nvCxnSpPr>
        <p:spPr>
          <a:xfrm flipH="1">
            <a:off x="5508184" y="2875979"/>
            <a:ext cx="842963" cy="735807"/>
          </a:xfrm>
          <a:prstGeom prst="straightConnector1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Rechteck 36">
            <a:extLst>
              <a:ext uri="{FF2B5EF4-FFF2-40B4-BE49-F238E27FC236}">
                <a16:creationId xmlns:a16="http://schemas.microsoft.com/office/drawing/2014/main" id="{6C7E9481-54E7-1481-9A55-976EE314497B}"/>
              </a:ext>
            </a:extLst>
          </p:cNvPr>
          <p:cNvSpPr/>
          <p:nvPr/>
        </p:nvSpPr>
        <p:spPr>
          <a:xfrm>
            <a:off x="7054043" y="342900"/>
            <a:ext cx="1713192" cy="42291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99405B7A-7B02-27F4-64C6-4C384FB0B969}"/>
              </a:ext>
            </a:extLst>
          </p:cNvPr>
          <p:cNvSpPr/>
          <p:nvPr/>
        </p:nvSpPr>
        <p:spPr>
          <a:xfrm>
            <a:off x="281849" y="823324"/>
            <a:ext cx="2420084" cy="3630013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0DC17A24-0B9F-9D42-20CD-DC03FC8DAB09}"/>
              </a:ext>
            </a:extLst>
          </p:cNvPr>
          <p:cNvSpPr/>
          <p:nvPr/>
        </p:nvSpPr>
        <p:spPr>
          <a:xfrm>
            <a:off x="3703228" y="178102"/>
            <a:ext cx="2420084" cy="1543542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7474C13B-B565-A301-BD70-639F865CB981}"/>
              </a:ext>
            </a:extLst>
          </p:cNvPr>
          <p:cNvCxnSpPr/>
          <p:nvPr/>
        </p:nvCxnSpPr>
        <p:spPr>
          <a:xfrm flipV="1">
            <a:off x="2129057" y="3941560"/>
            <a:ext cx="4933526" cy="87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Rechteck 46">
            <a:extLst>
              <a:ext uri="{FF2B5EF4-FFF2-40B4-BE49-F238E27FC236}">
                <a16:creationId xmlns:a16="http://schemas.microsoft.com/office/drawing/2014/main" id="{2E61344C-3114-FBD9-74C9-D1CE5E92702E}"/>
              </a:ext>
            </a:extLst>
          </p:cNvPr>
          <p:cNvSpPr/>
          <p:nvPr/>
        </p:nvSpPr>
        <p:spPr>
          <a:xfrm>
            <a:off x="7416386" y="1107227"/>
            <a:ext cx="431006" cy="4405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55182A97-2083-4D66-9778-46C9EE9CDD26}"/>
              </a:ext>
            </a:extLst>
          </p:cNvPr>
          <p:cNvSpPr/>
          <p:nvPr/>
        </p:nvSpPr>
        <p:spPr>
          <a:xfrm>
            <a:off x="8044530" y="1103279"/>
            <a:ext cx="431006" cy="4405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49" name="Gerader Verbinder 48">
            <a:extLst>
              <a:ext uri="{FF2B5EF4-FFF2-40B4-BE49-F238E27FC236}">
                <a16:creationId xmlns:a16="http://schemas.microsoft.com/office/drawing/2014/main" id="{165A0F88-63FC-8E9D-8B93-EFD6FAC1CD79}"/>
              </a:ext>
            </a:extLst>
          </p:cNvPr>
          <p:cNvCxnSpPr/>
          <p:nvPr/>
        </p:nvCxnSpPr>
        <p:spPr>
          <a:xfrm>
            <a:off x="8260033" y="1103279"/>
            <a:ext cx="0" cy="44053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Gerader Verbinder 49">
            <a:extLst>
              <a:ext uri="{FF2B5EF4-FFF2-40B4-BE49-F238E27FC236}">
                <a16:creationId xmlns:a16="http://schemas.microsoft.com/office/drawing/2014/main" id="{3C6A8DE6-79F0-1894-3D0E-056D97A019B9}"/>
              </a:ext>
            </a:extLst>
          </p:cNvPr>
          <p:cNvCxnSpPr/>
          <p:nvPr/>
        </p:nvCxnSpPr>
        <p:spPr>
          <a:xfrm>
            <a:off x="8044530" y="1323545"/>
            <a:ext cx="43100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1" name="Gruppieren 50">
            <a:extLst>
              <a:ext uri="{FF2B5EF4-FFF2-40B4-BE49-F238E27FC236}">
                <a16:creationId xmlns:a16="http://schemas.microsoft.com/office/drawing/2014/main" id="{C0CD88D0-51D8-DAD3-927B-A68F1F63B44D}"/>
              </a:ext>
            </a:extLst>
          </p:cNvPr>
          <p:cNvGrpSpPr/>
          <p:nvPr/>
        </p:nvGrpSpPr>
        <p:grpSpPr>
          <a:xfrm rot="2632046">
            <a:off x="7416386" y="1101202"/>
            <a:ext cx="431006" cy="440532"/>
            <a:chOff x="4440110" y="2675731"/>
            <a:chExt cx="431006" cy="440532"/>
          </a:xfrm>
        </p:grpSpPr>
        <p:cxnSp>
          <p:nvCxnSpPr>
            <p:cNvPr id="52" name="Gerader Verbinder 51">
              <a:extLst>
                <a:ext uri="{FF2B5EF4-FFF2-40B4-BE49-F238E27FC236}">
                  <a16:creationId xmlns:a16="http://schemas.microsoft.com/office/drawing/2014/main" id="{CD4E8F5B-25FC-40F0-6379-A38EDD1E3846}"/>
                </a:ext>
              </a:extLst>
            </p:cNvPr>
            <p:cNvCxnSpPr/>
            <p:nvPr/>
          </p:nvCxnSpPr>
          <p:spPr>
            <a:xfrm>
              <a:off x="4655613" y="2675731"/>
              <a:ext cx="0" cy="44053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Gerader Verbinder 52">
              <a:extLst>
                <a:ext uri="{FF2B5EF4-FFF2-40B4-BE49-F238E27FC236}">
                  <a16:creationId xmlns:a16="http://schemas.microsoft.com/office/drawing/2014/main" id="{42F20095-E1ED-C73F-AA5D-D0ED2EE10724}"/>
                </a:ext>
              </a:extLst>
            </p:cNvPr>
            <p:cNvCxnSpPr/>
            <p:nvPr/>
          </p:nvCxnSpPr>
          <p:spPr>
            <a:xfrm>
              <a:off x="4440110" y="2895997"/>
              <a:ext cx="431006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331704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69B2AB9-0A03-8D87-83E4-73E593914C5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B3E4023-3B93-7144-AB24-A5387DB88F56}" type="datetime1">
              <a:rPr lang="de-DE" smtClean="0"/>
              <a:t>15.12.2022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FA80A07-8321-F661-ADBB-407A71599A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657B7CB-58CE-C541-849D-632C3B6C9161}" type="slidenum">
              <a:rPr lang="de-DE" smtClean="0"/>
              <a:pPr/>
              <a:t>8</a:t>
            </a:fld>
            <a:endParaRPr lang="de-DE"/>
          </a:p>
          <a:p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47DE0B26-0A78-9AE4-F429-5219B8904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dirty="0"/>
              <a:t>Kryptographie</a:t>
            </a:r>
            <a:endParaRPr lang="de-DE" sz="3600" b="1" dirty="0"/>
          </a:p>
        </p:txBody>
      </p:sp>
      <p:sp>
        <p:nvSpPr>
          <p:cNvPr id="9" name="Datumsplatzhalter 4">
            <a:extLst>
              <a:ext uri="{FF2B5EF4-FFF2-40B4-BE49-F238E27FC236}">
                <a16:creationId xmlns:a16="http://schemas.microsoft.com/office/drawing/2014/main" id="{09050D12-6CC2-DE31-AB49-FC5F7D15FCAB}"/>
              </a:ext>
            </a:extLst>
          </p:cNvPr>
          <p:cNvSpPr txBox="1">
            <a:spLocks/>
          </p:cNvSpPr>
          <p:nvPr/>
        </p:nvSpPr>
        <p:spPr>
          <a:xfrm>
            <a:off x="7958667" y="4785815"/>
            <a:ext cx="956473" cy="3573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457200" rtl="0" eaLnBrk="1" latinLnBrk="0" hangingPunct="1">
              <a:defRPr sz="12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3E4023-3B93-7144-AB24-A5387DB88F56}" type="datetime1">
              <a:rPr lang="de-DE" smtClean="0"/>
              <a:pPr/>
              <a:t>15.12.2022</a:t>
            </a:fld>
            <a:endParaRPr lang="de-DE" dirty="0"/>
          </a:p>
        </p:txBody>
      </p:sp>
      <p:sp>
        <p:nvSpPr>
          <p:cNvPr id="10" name="Foliennummernplatzhalter 5">
            <a:extLst>
              <a:ext uri="{FF2B5EF4-FFF2-40B4-BE49-F238E27FC236}">
                <a16:creationId xmlns:a16="http://schemas.microsoft.com/office/drawing/2014/main" id="{CA55CD7F-3DAB-7E28-7705-C152D59FA03B}"/>
              </a:ext>
            </a:extLst>
          </p:cNvPr>
          <p:cNvSpPr txBox="1">
            <a:spLocks/>
          </p:cNvSpPr>
          <p:nvPr/>
        </p:nvSpPr>
        <p:spPr>
          <a:xfrm>
            <a:off x="7826685" y="4630911"/>
            <a:ext cx="1076359" cy="333916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r" defTabSz="457200" rtl="0" eaLnBrk="1" latinLnBrk="0" hangingPunct="1">
              <a:defRPr sz="12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657B7CB-58CE-C541-849D-632C3B6C9161}" type="slidenum">
              <a:rPr lang="de-DE" smtClean="0"/>
              <a:pPr/>
              <a:t>8</a:t>
            </a:fld>
            <a:endParaRPr lang="de-DE"/>
          </a:p>
          <a:p>
            <a:endParaRPr lang="de-DE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2D6DC3BC-A793-B911-93EE-4063DAF84D99}"/>
              </a:ext>
            </a:extLst>
          </p:cNvPr>
          <p:cNvSpPr txBox="1"/>
          <p:nvPr/>
        </p:nvSpPr>
        <p:spPr>
          <a:xfrm>
            <a:off x="420491" y="971747"/>
            <a:ext cx="7855830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dirty="0"/>
              <a:t>Spielregeln: </a:t>
            </a:r>
          </a:p>
          <a:p>
            <a:endParaRPr lang="de-DE" dirty="0">
              <a:cs typeface="Arial"/>
            </a:endParaRPr>
          </a:p>
          <a:p>
            <a:r>
              <a:rPr lang="de-DE" dirty="0">
                <a:latin typeface="Arial"/>
                <a:cs typeface="Arial"/>
              </a:rPr>
              <a:t>Wir spielen gegen einen Computer. 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dirty="0">
                <a:latin typeface="Arial"/>
                <a:cs typeface="Arial"/>
              </a:rPr>
              <a:t>Der Computer ist richtig gut!</a:t>
            </a:r>
          </a:p>
          <a:p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E5BA3E9D-2F6C-3229-6B05-F535AA8D0F30}"/>
              </a:ext>
            </a:extLst>
          </p:cNvPr>
          <p:cNvSpPr/>
          <p:nvPr/>
        </p:nvSpPr>
        <p:spPr>
          <a:xfrm>
            <a:off x="778669" y="2793207"/>
            <a:ext cx="914400" cy="9144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577E5925-5663-F171-6261-18BE9EEF5062}"/>
              </a:ext>
            </a:extLst>
          </p:cNvPr>
          <p:cNvSpPr txBox="1"/>
          <p:nvPr/>
        </p:nvSpPr>
        <p:spPr>
          <a:xfrm>
            <a:off x="528636" y="3971924"/>
            <a:ext cx="1621631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1200" dirty="0" err="1">
                <a:cs typeface="Arial"/>
              </a:rPr>
              <a:t>Coin</a:t>
            </a:r>
            <a:r>
              <a:rPr lang="de-DE" sz="1200" dirty="0">
                <a:cs typeface="Arial"/>
              </a:rPr>
              <a:t> liegt auf blau!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8619951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69B2AB9-0A03-8D87-83E4-73E593914C5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B3E4023-3B93-7144-AB24-A5387DB88F56}" type="datetime1">
              <a:rPr lang="de-DE" smtClean="0"/>
              <a:t>15.12.2022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FA80A07-8321-F661-ADBB-407A71599A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657B7CB-58CE-C541-849D-632C3B6C9161}" type="slidenum">
              <a:rPr lang="de-DE" smtClean="0"/>
              <a:pPr/>
              <a:t>80</a:t>
            </a:fld>
            <a:endParaRPr lang="de-DE"/>
          </a:p>
          <a:p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47DE0B26-0A78-9AE4-F429-5219B8904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dirty="0"/>
              <a:t>Kryptographie</a:t>
            </a:r>
            <a:endParaRPr lang="de-DE" sz="3600" b="1" dirty="0"/>
          </a:p>
        </p:txBody>
      </p:sp>
      <p:sp>
        <p:nvSpPr>
          <p:cNvPr id="9" name="Datumsplatzhalter 4">
            <a:extLst>
              <a:ext uri="{FF2B5EF4-FFF2-40B4-BE49-F238E27FC236}">
                <a16:creationId xmlns:a16="http://schemas.microsoft.com/office/drawing/2014/main" id="{09050D12-6CC2-DE31-AB49-FC5F7D15FCAB}"/>
              </a:ext>
            </a:extLst>
          </p:cNvPr>
          <p:cNvSpPr txBox="1">
            <a:spLocks/>
          </p:cNvSpPr>
          <p:nvPr/>
        </p:nvSpPr>
        <p:spPr>
          <a:xfrm>
            <a:off x="7958667" y="4785815"/>
            <a:ext cx="956473" cy="3573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457200" rtl="0" eaLnBrk="1" latinLnBrk="0" hangingPunct="1">
              <a:defRPr sz="12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3E4023-3B93-7144-AB24-A5387DB88F56}" type="datetime1">
              <a:rPr lang="de-DE" smtClean="0"/>
              <a:pPr/>
              <a:t>15.12.2022</a:t>
            </a:fld>
            <a:endParaRPr lang="de-DE" dirty="0"/>
          </a:p>
        </p:txBody>
      </p:sp>
      <p:sp>
        <p:nvSpPr>
          <p:cNvPr id="10" name="Foliennummernplatzhalter 5">
            <a:extLst>
              <a:ext uri="{FF2B5EF4-FFF2-40B4-BE49-F238E27FC236}">
                <a16:creationId xmlns:a16="http://schemas.microsoft.com/office/drawing/2014/main" id="{CA55CD7F-3DAB-7E28-7705-C152D59FA03B}"/>
              </a:ext>
            </a:extLst>
          </p:cNvPr>
          <p:cNvSpPr txBox="1">
            <a:spLocks/>
          </p:cNvSpPr>
          <p:nvPr/>
        </p:nvSpPr>
        <p:spPr>
          <a:xfrm>
            <a:off x="7826685" y="4630911"/>
            <a:ext cx="1076359" cy="333916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r" defTabSz="457200" rtl="0" eaLnBrk="1" latinLnBrk="0" hangingPunct="1">
              <a:defRPr sz="12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657B7CB-58CE-C541-849D-632C3B6C9161}" type="slidenum">
              <a:rPr lang="de-DE" smtClean="0"/>
              <a:pPr/>
              <a:t>80</a:t>
            </a:fld>
            <a:endParaRPr lang="de-DE"/>
          </a:p>
          <a:p>
            <a:endParaRPr lang="de-DE" dirty="0"/>
          </a:p>
        </p:txBody>
      </p:sp>
      <p:pic>
        <p:nvPicPr>
          <p:cNvPr id="23" name="Grafik 18" descr="Mann mit einfarbiger Füllung">
            <a:extLst>
              <a:ext uri="{FF2B5EF4-FFF2-40B4-BE49-F238E27FC236}">
                <a16:creationId xmlns:a16="http://schemas.microsoft.com/office/drawing/2014/main" id="{13DBC033-6F9D-AA2C-A2F4-9F0B7EF074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92343" y="3451167"/>
            <a:ext cx="914400" cy="914400"/>
          </a:xfrm>
          <a:prstGeom prst="rect">
            <a:avLst/>
          </a:prstGeom>
        </p:spPr>
      </p:pic>
      <p:sp>
        <p:nvSpPr>
          <p:cNvPr id="25" name="Textfeld 24">
            <a:extLst>
              <a:ext uri="{FF2B5EF4-FFF2-40B4-BE49-F238E27FC236}">
                <a16:creationId xmlns:a16="http://schemas.microsoft.com/office/drawing/2014/main" id="{20F69BE1-989A-D524-9A1E-B78571553435}"/>
              </a:ext>
            </a:extLst>
          </p:cNvPr>
          <p:cNvSpPr txBox="1"/>
          <p:nvPr/>
        </p:nvSpPr>
        <p:spPr>
          <a:xfrm>
            <a:off x="7054043" y="3676617"/>
            <a:ext cx="24570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dirty="0">
                <a:cs typeface="Arial"/>
              </a:rPr>
              <a:t>Bob</a:t>
            </a:r>
            <a:endParaRPr lang="de-DE" dirty="0"/>
          </a:p>
        </p:txBody>
      </p:sp>
      <p:pic>
        <p:nvPicPr>
          <p:cNvPr id="27" name="Grafik 17" descr="Frau mit einfarbiger Füllung">
            <a:extLst>
              <a:ext uri="{FF2B5EF4-FFF2-40B4-BE49-F238E27FC236}">
                <a16:creationId xmlns:a16="http://schemas.microsoft.com/office/drawing/2014/main" id="{0B970444-10D0-22EE-F8D9-99F6F62C1C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77374" y="3405776"/>
            <a:ext cx="914400" cy="914400"/>
          </a:xfrm>
          <a:prstGeom prst="rect">
            <a:avLst/>
          </a:prstGeom>
        </p:spPr>
      </p:pic>
      <p:sp>
        <p:nvSpPr>
          <p:cNvPr id="29" name="Textfeld 28">
            <a:extLst>
              <a:ext uri="{FF2B5EF4-FFF2-40B4-BE49-F238E27FC236}">
                <a16:creationId xmlns:a16="http://schemas.microsoft.com/office/drawing/2014/main" id="{C4DA5C02-4D0A-3EB9-0B69-523FA1BD34CA}"/>
              </a:ext>
            </a:extLst>
          </p:cNvPr>
          <p:cNvSpPr txBox="1"/>
          <p:nvPr/>
        </p:nvSpPr>
        <p:spPr>
          <a:xfrm>
            <a:off x="798574" y="3676226"/>
            <a:ext cx="24570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dirty="0">
                <a:cs typeface="Arial"/>
              </a:rPr>
              <a:t>Alice</a:t>
            </a:r>
            <a:endParaRPr lang="de-DE" dirty="0"/>
          </a:p>
        </p:txBody>
      </p: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7474C13B-B565-A301-BD70-639F865CB981}"/>
              </a:ext>
            </a:extLst>
          </p:cNvPr>
          <p:cNvCxnSpPr/>
          <p:nvPr/>
        </p:nvCxnSpPr>
        <p:spPr>
          <a:xfrm flipV="1">
            <a:off x="2129057" y="3941560"/>
            <a:ext cx="4933526" cy="87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Grafik 7" descr="Ein Bild, das Pfeil enthält.&#10;&#10;Beschreibung automatisch generiert.">
            <a:extLst>
              <a:ext uri="{FF2B5EF4-FFF2-40B4-BE49-F238E27FC236}">
                <a16:creationId xmlns:a16="http://schemas.microsoft.com/office/drawing/2014/main" id="{B3569549-3C58-ABAF-9BAB-E6788DBF262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5773" t="39751" r="-688"/>
          <a:stretch/>
        </p:blipFill>
        <p:spPr>
          <a:xfrm>
            <a:off x="1472841" y="2263637"/>
            <a:ext cx="723193" cy="964097"/>
          </a:xfrm>
          <a:prstGeom prst="rect">
            <a:avLst/>
          </a:prstGeom>
        </p:spPr>
      </p:pic>
      <p:pic>
        <p:nvPicPr>
          <p:cNvPr id="2" name="Grafik 11" descr="Atom mit einfarbiger Füllung">
            <a:extLst>
              <a:ext uri="{FF2B5EF4-FFF2-40B4-BE49-F238E27FC236}">
                <a16:creationId xmlns:a16="http://schemas.microsoft.com/office/drawing/2014/main" id="{BB8B6DBC-D4E4-12CB-C68D-7FFBCC43FE4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71501" y="1428751"/>
            <a:ext cx="578644" cy="578644"/>
          </a:xfrm>
          <a:prstGeom prst="rect">
            <a:avLst/>
          </a:prstGeom>
        </p:spPr>
      </p:pic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095C32A6-2B55-B8F2-6038-0BEFD1D60EDF}"/>
              </a:ext>
            </a:extLst>
          </p:cNvPr>
          <p:cNvCxnSpPr/>
          <p:nvPr/>
        </p:nvCxnSpPr>
        <p:spPr>
          <a:xfrm flipH="1">
            <a:off x="271464" y="1721643"/>
            <a:ext cx="1107281" cy="0"/>
          </a:xfrm>
          <a:prstGeom prst="straightConnector1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3CA465E0-8DC9-5681-68B3-C4C8BDEE58DA}"/>
              </a:ext>
            </a:extLst>
          </p:cNvPr>
          <p:cNvCxnSpPr/>
          <p:nvPr/>
        </p:nvCxnSpPr>
        <p:spPr>
          <a:xfrm>
            <a:off x="857251" y="1235869"/>
            <a:ext cx="7144" cy="971550"/>
          </a:xfrm>
          <a:prstGeom prst="straightConnector1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Grafik 11" descr="Atom mit einfarbiger Füllung">
            <a:extLst>
              <a:ext uri="{FF2B5EF4-FFF2-40B4-BE49-F238E27FC236}">
                <a16:creationId xmlns:a16="http://schemas.microsoft.com/office/drawing/2014/main" id="{CB503C64-2B04-5A98-84A0-35FA28539A8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943101" y="1414464"/>
            <a:ext cx="578644" cy="578644"/>
          </a:xfrm>
          <a:prstGeom prst="rect">
            <a:avLst/>
          </a:prstGeom>
        </p:spPr>
      </p:pic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6701423C-5809-DB9B-8084-4D297F894437}"/>
              </a:ext>
            </a:extLst>
          </p:cNvPr>
          <p:cNvCxnSpPr>
            <a:cxnSpLocks/>
          </p:cNvCxnSpPr>
          <p:nvPr/>
        </p:nvCxnSpPr>
        <p:spPr>
          <a:xfrm flipH="1" flipV="1">
            <a:off x="1814514" y="1371600"/>
            <a:ext cx="900113" cy="707231"/>
          </a:xfrm>
          <a:prstGeom prst="straightConnector1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E2E7220E-D52E-E0B3-56C4-5AA32767BFFB}"/>
              </a:ext>
            </a:extLst>
          </p:cNvPr>
          <p:cNvCxnSpPr>
            <a:cxnSpLocks/>
          </p:cNvCxnSpPr>
          <p:nvPr/>
        </p:nvCxnSpPr>
        <p:spPr>
          <a:xfrm flipH="1">
            <a:off x="1771652" y="1357313"/>
            <a:ext cx="842963" cy="735807"/>
          </a:xfrm>
          <a:prstGeom prst="straightConnector1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Grafik 11" descr="Mikroskop mit einfarbiger Füllung">
            <a:extLst>
              <a:ext uri="{FF2B5EF4-FFF2-40B4-BE49-F238E27FC236}">
                <a16:creationId xmlns:a16="http://schemas.microsoft.com/office/drawing/2014/main" id="{A2F2F582-18C2-A399-E10F-B3FFDEAD267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446065" y="1807762"/>
            <a:ext cx="914400" cy="914400"/>
          </a:xfrm>
          <a:prstGeom prst="rect">
            <a:avLst/>
          </a:prstGeom>
        </p:spPr>
      </p:pic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A11E2CE4-5235-D15A-4BFB-43D5B1D0D246}"/>
              </a:ext>
            </a:extLst>
          </p:cNvPr>
          <p:cNvCxnSpPr/>
          <p:nvPr/>
        </p:nvCxnSpPr>
        <p:spPr>
          <a:xfrm flipV="1">
            <a:off x="4648782" y="3085227"/>
            <a:ext cx="0" cy="8563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0" name="Grafik 29" descr="Astronaut">
            <a:extLst>
              <a:ext uri="{FF2B5EF4-FFF2-40B4-BE49-F238E27FC236}">
                <a16:creationId xmlns:a16="http://schemas.microsoft.com/office/drawing/2014/main" id="{65ACAC3A-F331-0A33-8A30-6B82F931F16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322460" y="2362997"/>
            <a:ext cx="652644" cy="652644"/>
          </a:xfrm>
          <a:prstGeom prst="rect">
            <a:avLst/>
          </a:prstGeom>
        </p:spPr>
      </p:pic>
      <p:sp>
        <p:nvSpPr>
          <p:cNvPr id="43" name="Rechteck 42">
            <a:extLst>
              <a:ext uri="{FF2B5EF4-FFF2-40B4-BE49-F238E27FC236}">
                <a16:creationId xmlns:a16="http://schemas.microsoft.com/office/drawing/2014/main" id="{6F871FE1-ACC7-5B71-AFC5-0E3686A4C2BD}"/>
              </a:ext>
            </a:extLst>
          </p:cNvPr>
          <p:cNvSpPr/>
          <p:nvPr/>
        </p:nvSpPr>
        <p:spPr>
          <a:xfrm>
            <a:off x="4065568" y="1768693"/>
            <a:ext cx="431006" cy="4405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C3F0883C-0A63-EA55-2795-D2C92EFCD5B2}"/>
              </a:ext>
            </a:extLst>
          </p:cNvPr>
          <p:cNvSpPr/>
          <p:nvPr/>
        </p:nvSpPr>
        <p:spPr>
          <a:xfrm>
            <a:off x="4693712" y="1764745"/>
            <a:ext cx="431006" cy="4405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45" name="Gerader Verbinder 44">
            <a:extLst>
              <a:ext uri="{FF2B5EF4-FFF2-40B4-BE49-F238E27FC236}">
                <a16:creationId xmlns:a16="http://schemas.microsoft.com/office/drawing/2014/main" id="{74FD91EA-FAD3-C3C0-14EB-F73427696D44}"/>
              </a:ext>
            </a:extLst>
          </p:cNvPr>
          <p:cNvCxnSpPr/>
          <p:nvPr/>
        </p:nvCxnSpPr>
        <p:spPr>
          <a:xfrm>
            <a:off x="4909215" y="1764745"/>
            <a:ext cx="0" cy="44053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Gerader Verbinder 45">
            <a:extLst>
              <a:ext uri="{FF2B5EF4-FFF2-40B4-BE49-F238E27FC236}">
                <a16:creationId xmlns:a16="http://schemas.microsoft.com/office/drawing/2014/main" id="{98B2B447-9619-95FB-CBCE-4871856ABC82}"/>
              </a:ext>
            </a:extLst>
          </p:cNvPr>
          <p:cNvCxnSpPr/>
          <p:nvPr/>
        </p:nvCxnSpPr>
        <p:spPr>
          <a:xfrm>
            <a:off x="4693712" y="1985011"/>
            <a:ext cx="43100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7" name="Gruppieren 46">
            <a:extLst>
              <a:ext uri="{FF2B5EF4-FFF2-40B4-BE49-F238E27FC236}">
                <a16:creationId xmlns:a16="http://schemas.microsoft.com/office/drawing/2014/main" id="{DB836907-A044-0660-F2D9-49879829BE37}"/>
              </a:ext>
            </a:extLst>
          </p:cNvPr>
          <p:cNvGrpSpPr/>
          <p:nvPr/>
        </p:nvGrpSpPr>
        <p:grpSpPr>
          <a:xfrm rot="2632046">
            <a:off x="4065568" y="1762668"/>
            <a:ext cx="431006" cy="440532"/>
            <a:chOff x="4440110" y="2675731"/>
            <a:chExt cx="431006" cy="440532"/>
          </a:xfrm>
        </p:grpSpPr>
        <p:cxnSp>
          <p:nvCxnSpPr>
            <p:cNvPr id="48" name="Gerader Verbinder 47">
              <a:extLst>
                <a:ext uri="{FF2B5EF4-FFF2-40B4-BE49-F238E27FC236}">
                  <a16:creationId xmlns:a16="http://schemas.microsoft.com/office/drawing/2014/main" id="{53DA2731-8BA9-3503-A009-94306FD3C347}"/>
                </a:ext>
              </a:extLst>
            </p:cNvPr>
            <p:cNvCxnSpPr/>
            <p:nvPr/>
          </p:nvCxnSpPr>
          <p:spPr>
            <a:xfrm>
              <a:off x="4655613" y="2675731"/>
              <a:ext cx="0" cy="44053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Gerader Verbinder 48">
              <a:extLst>
                <a:ext uri="{FF2B5EF4-FFF2-40B4-BE49-F238E27FC236}">
                  <a16:creationId xmlns:a16="http://schemas.microsoft.com/office/drawing/2014/main" id="{585035A2-7791-350E-CB8F-6D284603D10F}"/>
                </a:ext>
              </a:extLst>
            </p:cNvPr>
            <p:cNvCxnSpPr/>
            <p:nvPr/>
          </p:nvCxnSpPr>
          <p:spPr>
            <a:xfrm>
              <a:off x="4440110" y="2895997"/>
              <a:ext cx="431006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" name="Rechteck 49">
            <a:extLst>
              <a:ext uri="{FF2B5EF4-FFF2-40B4-BE49-F238E27FC236}">
                <a16:creationId xmlns:a16="http://schemas.microsoft.com/office/drawing/2014/main" id="{7C445785-1215-0CBE-24A0-81FF3C6277FF}"/>
              </a:ext>
            </a:extLst>
          </p:cNvPr>
          <p:cNvSpPr/>
          <p:nvPr/>
        </p:nvSpPr>
        <p:spPr>
          <a:xfrm>
            <a:off x="7416386" y="1107227"/>
            <a:ext cx="431006" cy="4405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609F7497-DBB1-7092-332A-19DF00AF6622}"/>
              </a:ext>
            </a:extLst>
          </p:cNvPr>
          <p:cNvSpPr/>
          <p:nvPr/>
        </p:nvSpPr>
        <p:spPr>
          <a:xfrm>
            <a:off x="8044530" y="1103279"/>
            <a:ext cx="431006" cy="4405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52" name="Gerader Verbinder 51">
            <a:extLst>
              <a:ext uri="{FF2B5EF4-FFF2-40B4-BE49-F238E27FC236}">
                <a16:creationId xmlns:a16="http://schemas.microsoft.com/office/drawing/2014/main" id="{0EB56860-EE41-9BEB-0830-600B27A4AEB4}"/>
              </a:ext>
            </a:extLst>
          </p:cNvPr>
          <p:cNvCxnSpPr/>
          <p:nvPr/>
        </p:nvCxnSpPr>
        <p:spPr>
          <a:xfrm>
            <a:off x="8260033" y="1103279"/>
            <a:ext cx="0" cy="44053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Gerader Verbinder 52">
            <a:extLst>
              <a:ext uri="{FF2B5EF4-FFF2-40B4-BE49-F238E27FC236}">
                <a16:creationId xmlns:a16="http://schemas.microsoft.com/office/drawing/2014/main" id="{CB109D7F-B2FB-763E-DD32-B39B6FD3BDFB}"/>
              </a:ext>
            </a:extLst>
          </p:cNvPr>
          <p:cNvCxnSpPr/>
          <p:nvPr/>
        </p:nvCxnSpPr>
        <p:spPr>
          <a:xfrm>
            <a:off x="8044530" y="1323545"/>
            <a:ext cx="43100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4" name="Gruppieren 53">
            <a:extLst>
              <a:ext uri="{FF2B5EF4-FFF2-40B4-BE49-F238E27FC236}">
                <a16:creationId xmlns:a16="http://schemas.microsoft.com/office/drawing/2014/main" id="{58E07287-3F0C-1748-D1B7-714A59045803}"/>
              </a:ext>
            </a:extLst>
          </p:cNvPr>
          <p:cNvGrpSpPr/>
          <p:nvPr/>
        </p:nvGrpSpPr>
        <p:grpSpPr>
          <a:xfrm rot="2632046">
            <a:off x="7416386" y="1101202"/>
            <a:ext cx="431006" cy="440532"/>
            <a:chOff x="4440110" y="2675731"/>
            <a:chExt cx="431006" cy="440532"/>
          </a:xfrm>
        </p:grpSpPr>
        <p:cxnSp>
          <p:nvCxnSpPr>
            <p:cNvPr id="55" name="Gerader Verbinder 54">
              <a:extLst>
                <a:ext uri="{FF2B5EF4-FFF2-40B4-BE49-F238E27FC236}">
                  <a16:creationId xmlns:a16="http://schemas.microsoft.com/office/drawing/2014/main" id="{F98A041B-8BB1-7206-54F2-8DA3A216E0E4}"/>
                </a:ext>
              </a:extLst>
            </p:cNvPr>
            <p:cNvCxnSpPr/>
            <p:nvPr/>
          </p:nvCxnSpPr>
          <p:spPr>
            <a:xfrm>
              <a:off x="4655613" y="2675731"/>
              <a:ext cx="0" cy="44053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Gerader Verbinder 55">
              <a:extLst>
                <a:ext uri="{FF2B5EF4-FFF2-40B4-BE49-F238E27FC236}">
                  <a16:creationId xmlns:a16="http://schemas.microsoft.com/office/drawing/2014/main" id="{4AB70086-B94A-8EBE-70F3-48D3DB81D6EB}"/>
                </a:ext>
              </a:extLst>
            </p:cNvPr>
            <p:cNvCxnSpPr/>
            <p:nvPr/>
          </p:nvCxnSpPr>
          <p:spPr>
            <a:xfrm>
              <a:off x="4440110" y="2895997"/>
              <a:ext cx="431006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Rechteck 41">
            <a:extLst>
              <a:ext uri="{FF2B5EF4-FFF2-40B4-BE49-F238E27FC236}">
                <a16:creationId xmlns:a16="http://schemas.microsoft.com/office/drawing/2014/main" id="{D0C10FA5-10BC-816A-7AC5-0791A7C4CB86}"/>
              </a:ext>
            </a:extLst>
          </p:cNvPr>
          <p:cNvSpPr/>
          <p:nvPr/>
        </p:nvSpPr>
        <p:spPr>
          <a:xfrm>
            <a:off x="7091016" y="586740"/>
            <a:ext cx="1713192" cy="3985261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1556654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69B2AB9-0A03-8D87-83E4-73E593914C5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B3E4023-3B93-7144-AB24-A5387DB88F56}" type="datetime1">
              <a:rPr lang="de-DE" smtClean="0"/>
              <a:t>15.12.2022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FA80A07-8321-F661-ADBB-407A71599A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657B7CB-58CE-C541-849D-632C3B6C9161}" type="slidenum">
              <a:rPr lang="de-DE" smtClean="0"/>
              <a:pPr/>
              <a:t>81</a:t>
            </a:fld>
            <a:endParaRPr lang="de-DE"/>
          </a:p>
          <a:p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47DE0B26-0A78-9AE4-F429-5219B8904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dirty="0"/>
              <a:t>Kryptographie</a:t>
            </a:r>
            <a:endParaRPr lang="de-DE" sz="3600" b="1" dirty="0"/>
          </a:p>
        </p:txBody>
      </p:sp>
      <p:sp>
        <p:nvSpPr>
          <p:cNvPr id="9" name="Datumsplatzhalter 4">
            <a:extLst>
              <a:ext uri="{FF2B5EF4-FFF2-40B4-BE49-F238E27FC236}">
                <a16:creationId xmlns:a16="http://schemas.microsoft.com/office/drawing/2014/main" id="{09050D12-6CC2-DE31-AB49-FC5F7D15FCAB}"/>
              </a:ext>
            </a:extLst>
          </p:cNvPr>
          <p:cNvSpPr txBox="1">
            <a:spLocks/>
          </p:cNvSpPr>
          <p:nvPr/>
        </p:nvSpPr>
        <p:spPr>
          <a:xfrm>
            <a:off x="7958667" y="4785815"/>
            <a:ext cx="956473" cy="3573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457200" rtl="0" eaLnBrk="1" latinLnBrk="0" hangingPunct="1">
              <a:defRPr sz="12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3E4023-3B93-7144-AB24-A5387DB88F56}" type="datetime1">
              <a:rPr lang="de-DE" smtClean="0"/>
              <a:pPr/>
              <a:t>15.12.2022</a:t>
            </a:fld>
            <a:endParaRPr lang="de-DE" dirty="0"/>
          </a:p>
        </p:txBody>
      </p:sp>
      <p:sp>
        <p:nvSpPr>
          <p:cNvPr id="10" name="Foliennummernplatzhalter 5">
            <a:extLst>
              <a:ext uri="{FF2B5EF4-FFF2-40B4-BE49-F238E27FC236}">
                <a16:creationId xmlns:a16="http://schemas.microsoft.com/office/drawing/2014/main" id="{CA55CD7F-3DAB-7E28-7705-C152D59FA03B}"/>
              </a:ext>
            </a:extLst>
          </p:cNvPr>
          <p:cNvSpPr txBox="1">
            <a:spLocks/>
          </p:cNvSpPr>
          <p:nvPr/>
        </p:nvSpPr>
        <p:spPr>
          <a:xfrm>
            <a:off x="7826685" y="4630911"/>
            <a:ext cx="1076359" cy="333916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r" defTabSz="457200" rtl="0" eaLnBrk="1" latinLnBrk="0" hangingPunct="1">
              <a:defRPr sz="12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657B7CB-58CE-C541-849D-632C3B6C9161}" type="slidenum">
              <a:rPr lang="de-DE" smtClean="0"/>
              <a:pPr/>
              <a:t>81</a:t>
            </a:fld>
            <a:endParaRPr lang="de-DE"/>
          </a:p>
          <a:p>
            <a:endParaRPr lang="de-DE" dirty="0"/>
          </a:p>
        </p:txBody>
      </p:sp>
      <p:pic>
        <p:nvPicPr>
          <p:cNvPr id="23" name="Grafik 18" descr="Mann mit einfarbiger Füllung">
            <a:extLst>
              <a:ext uri="{FF2B5EF4-FFF2-40B4-BE49-F238E27FC236}">
                <a16:creationId xmlns:a16="http://schemas.microsoft.com/office/drawing/2014/main" id="{13DBC033-6F9D-AA2C-A2F4-9F0B7EF074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92343" y="3451167"/>
            <a:ext cx="914400" cy="914400"/>
          </a:xfrm>
          <a:prstGeom prst="rect">
            <a:avLst/>
          </a:prstGeom>
        </p:spPr>
      </p:pic>
      <p:sp>
        <p:nvSpPr>
          <p:cNvPr id="25" name="Textfeld 24">
            <a:extLst>
              <a:ext uri="{FF2B5EF4-FFF2-40B4-BE49-F238E27FC236}">
                <a16:creationId xmlns:a16="http://schemas.microsoft.com/office/drawing/2014/main" id="{20F69BE1-989A-D524-9A1E-B78571553435}"/>
              </a:ext>
            </a:extLst>
          </p:cNvPr>
          <p:cNvSpPr txBox="1"/>
          <p:nvPr/>
        </p:nvSpPr>
        <p:spPr>
          <a:xfrm>
            <a:off x="7054043" y="3676617"/>
            <a:ext cx="24570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dirty="0">
                <a:cs typeface="Arial"/>
              </a:rPr>
              <a:t>Bob</a:t>
            </a:r>
            <a:endParaRPr lang="de-DE" dirty="0"/>
          </a:p>
        </p:txBody>
      </p:sp>
      <p:pic>
        <p:nvPicPr>
          <p:cNvPr id="27" name="Grafik 17" descr="Frau mit einfarbiger Füllung">
            <a:extLst>
              <a:ext uri="{FF2B5EF4-FFF2-40B4-BE49-F238E27FC236}">
                <a16:creationId xmlns:a16="http://schemas.microsoft.com/office/drawing/2014/main" id="{0B970444-10D0-22EE-F8D9-99F6F62C1C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77374" y="3405776"/>
            <a:ext cx="914400" cy="914400"/>
          </a:xfrm>
          <a:prstGeom prst="rect">
            <a:avLst/>
          </a:prstGeom>
        </p:spPr>
      </p:pic>
      <p:sp>
        <p:nvSpPr>
          <p:cNvPr id="29" name="Textfeld 28">
            <a:extLst>
              <a:ext uri="{FF2B5EF4-FFF2-40B4-BE49-F238E27FC236}">
                <a16:creationId xmlns:a16="http://schemas.microsoft.com/office/drawing/2014/main" id="{C4DA5C02-4D0A-3EB9-0B69-523FA1BD34CA}"/>
              </a:ext>
            </a:extLst>
          </p:cNvPr>
          <p:cNvSpPr txBox="1"/>
          <p:nvPr/>
        </p:nvSpPr>
        <p:spPr>
          <a:xfrm>
            <a:off x="798574" y="3676226"/>
            <a:ext cx="24570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dirty="0">
                <a:cs typeface="Arial"/>
              </a:rPr>
              <a:t>Alice</a:t>
            </a:r>
            <a:endParaRPr lang="de-DE" dirty="0"/>
          </a:p>
        </p:txBody>
      </p: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7474C13B-B565-A301-BD70-639F865CB981}"/>
              </a:ext>
            </a:extLst>
          </p:cNvPr>
          <p:cNvCxnSpPr/>
          <p:nvPr/>
        </p:nvCxnSpPr>
        <p:spPr>
          <a:xfrm flipV="1">
            <a:off x="2129057" y="3941560"/>
            <a:ext cx="4933526" cy="87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Grafik 7" descr="Ein Bild, das Pfeil enthält.&#10;&#10;Beschreibung automatisch generiert.">
            <a:extLst>
              <a:ext uri="{FF2B5EF4-FFF2-40B4-BE49-F238E27FC236}">
                <a16:creationId xmlns:a16="http://schemas.microsoft.com/office/drawing/2014/main" id="{B3569549-3C58-ABAF-9BAB-E6788DBF262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5773" t="39751" r="-688"/>
          <a:stretch/>
        </p:blipFill>
        <p:spPr>
          <a:xfrm>
            <a:off x="1472841" y="2263637"/>
            <a:ext cx="723193" cy="964097"/>
          </a:xfrm>
          <a:prstGeom prst="rect">
            <a:avLst/>
          </a:prstGeom>
        </p:spPr>
      </p:pic>
      <p:pic>
        <p:nvPicPr>
          <p:cNvPr id="2" name="Grafik 11" descr="Atom mit einfarbiger Füllung">
            <a:extLst>
              <a:ext uri="{FF2B5EF4-FFF2-40B4-BE49-F238E27FC236}">
                <a16:creationId xmlns:a16="http://schemas.microsoft.com/office/drawing/2014/main" id="{BB8B6DBC-D4E4-12CB-C68D-7FFBCC43FE4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71501" y="1428751"/>
            <a:ext cx="578644" cy="578644"/>
          </a:xfrm>
          <a:prstGeom prst="rect">
            <a:avLst/>
          </a:prstGeom>
        </p:spPr>
      </p:pic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095C32A6-2B55-B8F2-6038-0BEFD1D60EDF}"/>
              </a:ext>
            </a:extLst>
          </p:cNvPr>
          <p:cNvCxnSpPr/>
          <p:nvPr/>
        </p:nvCxnSpPr>
        <p:spPr>
          <a:xfrm flipH="1">
            <a:off x="271464" y="1721643"/>
            <a:ext cx="1107281" cy="0"/>
          </a:xfrm>
          <a:prstGeom prst="straightConnector1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3CA465E0-8DC9-5681-68B3-C4C8BDEE58DA}"/>
              </a:ext>
            </a:extLst>
          </p:cNvPr>
          <p:cNvCxnSpPr/>
          <p:nvPr/>
        </p:nvCxnSpPr>
        <p:spPr>
          <a:xfrm>
            <a:off x="857251" y="1235869"/>
            <a:ext cx="7144" cy="971550"/>
          </a:xfrm>
          <a:prstGeom prst="straightConnector1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Grafik 11" descr="Atom mit einfarbiger Füllung">
            <a:extLst>
              <a:ext uri="{FF2B5EF4-FFF2-40B4-BE49-F238E27FC236}">
                <a16:creationId xmlns:a16="http://schemas.microsoft.com/office/drawing/2014/main" id="{CB503C64-2B04-5A98-84A0-35FA28539A8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943101" y="1414464"/>
            <a:ext cx="578644" cy="578644"/>
          </a:xfrm>
          <a:prstGeom prst="rect">
            <a:avLst/>
          </a:prstGeom>
        </p:spPr>
      </p:pic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6701423C-5809-DB9B-8084-4D297F894437}"/>
              </a:ext>
            </a:extLst>
          </p:cNvPr>
          <p:cNvCxnSpPr>
            <a:cxnSpLocks/>
          </p:cNvCxnSpPr>
          <p:nvPr/>
        </p:nvCxnSpPr>
        <p:spPr>
          <a:xfrm flipH="1" flipV="1">
            <a:off x="1814514" y="1371600"/>
            <a:ext cx="900113" cy="707231"/>
          </a:xfrm>
          <a:prstGeom prst="straightConnector1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E2E7220E-D52E-E0B3-56C4-5AA32767BFFB}"/>
              </a:ext>
            </a:extLst>
          </p:cNvPr>
          <p:cNvCxnSpPr>
            <a:cxnSpLocks/>
          </p:cNvCxnSpPr>
          <p:nvPr/>
        </p:nvCxnSpPr>
        <p:spPr>
          <a:xfrm flipH="1">
            <a:off x="1771652" y="1357313"/>
            <a:ext cx="842963" cy="735807"/>
          </a:xfrm>
          <a:prstGeom prst="straightConnector1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Grafik 11" descr="Mikroskop mit einfarbiger Füllung">
            <a:extLst>
              <a:ext uri="{FF2B5EF4-FFF2-40B4-BE49-F238E27FC236}">
                <a16:creationId xmlns:a16="http://schemas.microsoft.com/office/drawing/2014/main" id="{A2F2F582-18C2-A399-E10F-B3FFDEAD267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446065" y="1807762"/>
            <a:ext cx="914400" cy="914400"/>
          </a:xfrm>
          <a:prstGeom prst="rect">
            <a:avLst/>
          </a:prstGeom>
        </p:spPr>
      </p:pic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A11E2CE4-5235-D15A-4BFB-43D5B1D0D246}"/>
              </a:ext>
            </a:extLst>
          </p:cNvPr>
          <p:cNvCxnSpPr>
            <a:cxnSpLocks/>
          </p:cNvCxnSpPr>
          <p:nvPr/>
        </p:nvCxnSpPr>
        <p:spPr>
          <a:xfrm flipV="1">
            <a:off x="4648782" y="3842140"/>
            <a:ext cx="0" cy="9942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0" name="Grafik 29" descr="Astronaut">
            <a:extLst>
              <a:ext uri="{FF2B5EF4-FFF2-40B4-BE49-F238E27FC236}">
                <a16:creationId xmlns:a16="http://schemas.microsoft.com/office/drawing/2014/main" id="{65ACAC3A-F331-0A33-8A30-6B82F931F16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322460" y="2362997"/>
            <a:ext cx="652644" cy="652644"/>
          </a:xfrm>
          <a:prstGeom prst="rect">
            <a:avLst/>
          </a:prstGeom>
        </p:spPr>
      </p:pic>
      <p:grpSp>
        <p:nvGrpSpPr>
          <p:cNvPr id="59" name="Gruppieren 58">
            <a:extLst>
              <a:ext uri="{FF2B5EF4-FFF2-40B4-BE49-F238E27FC236}">
                <a16:creationId xmlns:a16="http://schemas.microsoft.com/office/drawing/2014/main" id="{E9D0FACB-65C7-0FE7-A213-6119B513101A}"/>
              </a:ext>
            </a:extLst>
          </p:cNvPr>
          <p:cNvGrpSpPr/>
          <p:nvPr/>
        </p:nvGrpSpPr>
        <p:grpSpPr>
          <a:xfrm>
            <a:off x="3463284" y="3453903"/>
            <a:ext cx="369498" cy="322528"/>
            <a:chOff x="2799536" y="3131203"/>
            <a:chExt cx="842963" cy="735807"/>
          </a:xfrm>
        </p:grpSpPr>
        <p:pic>
          <p:nvPicPr>
            <p:cNvPr id="26" name="Grafik 11" descr="Atom mit einfarbiger Füllung">
              <a:extLst>
                <a:ext uri="{FF2B5EF4-FFF2-40B4-BE49-F238E27FC236}">
                  <a16:creationId xmlns:a16="http://schemas.microsoft.com/office/drawing/2014/main" id="{24C63D42-E789-6A09-F298-26D1B1FD4C5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970985" y="3188354"/>
              <a:ext cx="578644" cy="578644"/>
            </a:xfrm>
            <a:prstGeom prst="rect">
              <a:avLst/>
            </a:prstGeom>
          </p:spPr>
        </p:pic>
        <p:cxnSp>
          <p:nvCxnSpPr>
            <p:cNvPr id="44" name="Gerade Verbindung mit Pfeil 43">
              <a:extLst>
                <a:ext uri="{FF2B5EF4-FFF2-40B4-BE49-F238E27FC236}">
                  <a16:creationId xmlns:a16="http://schemas.microsoft.com/office/drawing/2014/main" id="{E7D09C22-20E4-E169-469E-FE42A19BA4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99536" y="3131203"/>
              <a:ext cx="842963" cy="735807"/>
            </a:xfrm>
            <a:prstGeom prst="straightConnector1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uppieren 55">
            <a:extLst>
              <a:ext uri="{FF2B5EF4-FFF2-40B4-BE49-F238E27FC236}">
                <a16:creationId xmlns:a16="http://schemas.microsoft.com/office/drawing/2014/main" id="{60F1EE67-77EF-CB10-63A3-2BABADD8F45D}"/>
              </a:ext>
            </a:extLst>
          </p:cNvPr>
          <p:cNvGrpSpPr/>
          <p:nvPr/>
        </p:nvGrpSpPr>
        <p:grpSpPr>
          <a:xfrm>
            <a:off x="3050156" y="3454493"/>
            <a:ext cx="390737" cy="341067"/>
            <a:chOff x="2418942" y="2294081"/>
            <a:chExt cx="842963" cy="735807"/>
          </a:xfrm>
        </p:grpSpPr>
        <p:pic>
          <p:nvPicPr>
            <p:cNvPr id="45" name="Grafik 11" descr="Atom mit einfarbiger Füllung">
              <a:extLst>
                <a:ext uri="{FF2B5EF4-FFF2-40B4-BE49-F238E27FC236}">
                  <a16:creationId xmlns:a16="http://schemas.microsoft.com/office/drawing/2014/main" id="{17EE81BA-44FE-A1BA-E2B5-3B087292288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590391" y="2351232"/>
              <a:ext cx="578644" cy="578644"/>
            </a:xfrm>
            <a:prstGeom prst="rect">
              <a:avLst/>
            </a:prstGeom>
          </p:spPr>
        </p:pic>
        <p:cxnSp>
          <p:nvCxnSpPr>
            <p:cNvPr id="47" name="Gerade Verbindung mit Pfeil 46">
              <a:extLst>
                <a:ext uri="{FF2B5EF4-FFF2-40B4-BE49-F238E27FC236}">
                  <a16:creationId xmlns:a16="http://schemas.microsoft.com/office/drawing/2014/main" id="{9F8382E2-EE81-4D8C-DCBB-9DEBAA3C70A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18942" y="2294081"/>
              <a:ext cx="842963" cy="735807"/>
            </a:xfrm>
            <a:prstGeom prst="straightConnector1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uppieren 54">
            <a:extLst>
              <a:ext uri="{FF2B5EF4-FFF2-40B4-BE49-F238E27FC236}">
                <a16:creationId xmlns:a16="http://schemas.microsoft.com/office/drawing/2014/main" id="{12B84611-C89C-926A-8195-2D7FE1926268}"/>
              </a:ext>
            </a:extLst>
          </p:cNvPr>
          <p:cNvGrpSpPr/>
          <p:nvPr/>
        </p:nvGrpSpPr>
        <p:grpSpPr>
          <a:xfrm>
            <a:off x="2716392" y="3387761"/>
            <a:ext cx="297224" cy="499043"/>
            <a:chOff x="3009902" y="655276"/>
            <a:chExt cx="578644" cy="971550"/>
          </a:xfrm>
        </p:grpSpPr>
        <p:pic>
          <p:nvPicPr>
            <p:cNvPr id="48" name="Grafik 11" descr="Atom mit einfarbiger Füllung">
              <a:extLst>
                <a:ext uri="{FF2B5EF4-FFF2-40B4-BE49-F238E27FC236}">
                  <a16:creationId xmlns:a16="http://schemas.microsoft.com/office/drawing/2014/main" id="{6A6F99D4-DC76-59E5-BBD0-9EF841F0F8B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009902" y="848158"/>
              <a:ext cx="578644" cy="578644"/>
            </a:xfrm>
            <a:prstGeom prst="rect">
              <a:avLst/>
            </a:prstGeom>
          </p:spPr>
        </p:pic>
        <p:cxnSp>
          <p:nvCxnSpPr>
            <p:cNvPr id="50" name="Gerade Verbindung mit Pfeil 49">
              <a:extLst>
                <a:ext uri="{FF2B5EF4-FFF2-40B4-BE49-F238E27FC236}">
                  <a16:creationId xmlns:a16="http://schemas.microsoft.com/office/drawing/2014/main" id="{3F4F029E-0D54-8E83-EB80-C598DECF761B}"/>
                </a:ext>
              </a:extLst>
            </p:cNvPr>
            <p:cNvCxnSpPr/>
            <p:nvPr/>
          </p:nvCxnSpPr>
          <p:spPr>
            <a:xfrm>
              <a:off x="3295652" y="655276"/>
              <a:ext cx="7144" cy="971550"/>
            </a:xfrm>
            <a:prstGeom prst="straightConnector1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uppieren 53">
            <a:extLst>
              <a:ext uri="{FF2B5EF4-FFF2-40B4-BE49-F238E27FC236}">
                <a16:creationId xmlns:a16="http://schemas.microsoft.com/office/drawing/2014/main" id="{B5323397-2786-3F8D-BC6F-BC7CC19B88D0}"/>
              </a:ext>
            </a:extLst>
          </p:cNvPr>
          <p:cNvGrpSpPr/>
          <p:nvPr/>
        </p:nvGrpSpPr>
        <p:grpSpPr>
          <a:xfrm>
            <a:off x="2101759" y="3501007"/>
            <a:ext cx="584268" cy="305328"/>
            <a:chOff x="3347996" y="227800"/>
            <a:chExt cx="1107281" cy="578644"/>
          </a:xfrm>
        </p:grpSpPr>
        <p:pic>
          <p:nvPicPr>
            <p:cNvPr id="51" name="Grafik 11" descr="Atom mit einfarbiger Füllung">
              <a:extLst>
                <a:ext uri="{FF2B5EF4-FFF2-40B4-BE49-F238E27FC236}">
                  <a16:creationId xmlns:a16="http://schemas.microsoft.com/office/drawing/2014/main" id="{B954ADC2-C883-38BE-206E-7441C0BDB20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648033" y="227800"/>
              <a:ext cx="578644" cy="578644"/>
            </a:xfrm>
            <a:prstGeom prst="rect">
              <a:avLst/>
            </a:prstGeom>
          </p:spPr>
        </p:pic>
        <p:cxnSp>
          <p:nvCxnSpPr>
            <p:cNvPr id="52" name="Gerade Verbindung mit Pfeil 51">
              <a:extLst>
                <a:ext uri="{FF2B5EF4-FFF2-40B4-BE49-F238E27FC236}">
                  <a16:creationId xmlns:a16="http://schemas.microsoft.com/office/drawing/2014/main" id="{91A549CA-FCDF-2307-8388-070ABCD7008C}"/>
                </a:ext>
              </a:extLst>
            </p:cNvPr>
            <p:cNvCxnSpPr/>
            <p:nvPr/>
          </p:nvCxnSpPr>
          <p:spPr>
            <a:xfrm flipH="1">
              <a:off x="3347996" y="520692"/>
              <a:ext cx="1107281" cy="0"/>
            </a:xfrm>
            <a:prstGeom prst="straightConnector1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2" name="Rechteck 81">
            <a:extLst>
              <a:ext uri="{FF2B5EF4-FFF2-40B4-BE49-F238E27FC236}">
                <a16:creationId xmlns:a16="http://schemas.microsoft.com/office/drawing/2014/main" id="{E20861A2-D0B8-BBBE-AD93-5F421BB169FE}"/>
              </a:ext>
            </a:extLst>
          </p:cNvPr>
          <p:cNvSpPr/>
          <p:nvPr/>
        </p:nvSpPr>
        <p:spPr>
          <a:xfrm>
            <a:off x="4096443" y="1807762"/>
            <a:ext cx="431006" cy="4405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3" name="Rechteck 82">
            <a:extLst>
              <a:ext uri="{FF2B5EF4-FFF2-40B4-BE49-F238E27FC236}">
                <a16:creationId xmlns:a16="http://schemas.microsoft.com/office/drawing/2014/main" id="{1F46CC58-662E-567B-31CC-AF1645D7DF31}"/>
              </a:ext>
            </a:extLst>
          </p:cNvPr>
          <p:cNvSpPr/>
          <p:nvPr/>
        </p:nvSpPr>
        <p:spPr>
          <a:xfrm>
            <a:off x="4724587" y="1803814"/>
            <a:ext cx="431006" cy="4405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84" name="Gerader Verbinder 83">
            <a:extLst>
              <a:ext uri="{FF2B5EF4-FFF2-40B4-BE49-F238E27FC236}">
                <a16:creationId xmlns:a16="http://schemas.microsoft.com/office/drawing/2014/main" id="{51B51581-7232-DA21-7547-1AF4535BEAFD}"/>
              </a:ext>
            </a:extLst>
          </p:cNvPr>
          <p:cNvCxnSpPr/>
          <p:nvPr/>
        </p:nvCxnSpPr>
        <p:spPr>
          <a:xfrm>
            <a:off x="4940090" y="1803814"/>
            <a:ext cx="0" cy="44053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5" name="Gerader Verbinder 84">
            <a:extLst>
              <a:ext uri="{FF2B5EF4-FFF2-40B4-BE49-F238E27FC236}">
                <a16:creationId xmlns:a16="http://schemas.microsoft.com/office/drawing/2014/main" id="{41A61D53-2B3D-2ED7-3978-93A069617C6C}"/>
              </a:ext>
            </a:extLst>
          </p:cNvPr>
          <p:cNvCxnSpPr/>
          <p:nvPr/>
        </p:nvCxnSpPr>
        <p:spPr>
          <a:xfrm>
            <a:off x="4724587" y="2024080"/>
            <a:ext cx="43100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6" name="Gruppieren 85">
            <a:extLst>
              <a:ext uri="{FF2B5EF4-FFF2-40B4-BE49-F238E27FC236}">
                <a16:creationId xmlns:a16="http://schemas.microsoft.com/office/drawing/2014/main" id="{8A3BF7A5-15A4-3B50-BAC3-03F9EF7BDBC8}"/>
              </a:ext>
            </a:extLst>
          </p:cNvPr>
          <p:cNvGrpSpPr/>
          <p:nvPr/>
        </p:nvGrpSpPr>
        <p:grpSpPr>
          <a:xfrm rot="2632046">
            <a:off x="4096443" y="1801737"/>
            <a:ext cx="431006" cy="440532"/>
            <a:chOff x="4440110" y="2675731"/>
            <a:chExt cx="431006" cy="440532"/>
          </a:xfrm>
        </p:grpSpPr>
        <p:cxnSp>
          <p:nvCxnSpPr>
            <p:cNvPr id="87" name="Gerader Verbinder 86">
              <a:extLst>
                <a:ext uri="{FF2B5EF4-FFF2-40B4-BE49-F238E27FC236}">
                  <a16:creationId xmlns:a16="http://schemas.microsoft.com/office/drawing/2014/main" id="{D0A9A906-F6B3-6D5C-2CBB-0080F4E9F3D1}"/>
                </a:ext>
              </a:extLst>
            </p:cNvPr>
            <p:cNvCxnSpPr/>
            <p:nvPr/>
          </p:nvCxnSpPr>
          <p:spPr>
            <a:xfrm>
              <a:off x="4655613" y="2675731"/>
              <a:ext cx="0" cy="44053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8" name="Gerader Verbinder 87">
              <a:extLst>
                <a:ext uri="{FF2B5EF4-FFF2-40B4-BE49-F238E27FC236}">
                  <a16:creationId xmlns:a16="http://schemas.microsoft.com/office/drawing/2014/main" id="{3BD6E2FF-E6F4-6919-7BC8-999BB7E3F3CC}"/>
                </a:ext>
              </a:extLst>
            </p:cNvPr>
            <p:cNvCxnSpPr/>
            <p:nvPr/>
          </p:nvCxnSpPr>
          <p:spPr>
            <a:xfrm>
              <a:off x="4440110" y="2895997"/>
              <a:ext cx="431006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0" name="Rechteck 89">
            <a:extLst>
              <a:ext uri="{FF2B5EF4-FFF2-40B4-BE49-F238E27FC236}">
                <a16:creationId xmlns:a16="http://schemas.microsoft.com/office/drawing/2014/main" id="{CD0857EC-9034-CD6A-8E60-966C21A1DF2E}"/>
              </a:ext>
            </a:extLst>
          </p:cNvPr>
          <p:cNvSpPr/>
          <p:nvPr/>
        </p:nvSpPr>
        <p:spPr>
          <a:xfrm>
            <a:off x="4430863" y="3346294"/>
            <a:ext cx="431006" cy="4405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91" name="Gruppieren 90">
            <a:extLst>
              <a:ext uri="{FF2B5EF4-FFF2-40B4-BE49-F238E27FC236}">
                <a16:creationId xmlns:a16="http://schemas.microsoft.com/office/drawing/2014/main" id="{7A6ABD57-6184-B8CC-EE3C-8191EAFEDCD2}"/>
              </a:ext>
            </a:extLst>
          </p:cNvPr>
          <p:cNvGrpSpPr/>
          <p:nvPr/>
        </p:nvGrpSpPr>
        <p:grpSpPr>
          <a:xfrm rot="2632046">
            <a:off x="4430863" y="3340269"/>
            <a:ext cx="431006" cy="440532"/>
            <a:chOff x="4440110" y="2675731"/>
            <a:chExt cx="431006" cy="440532"/>
          </a:xfrm>
        </p:grpSpPr>
        <p:cxnSp>
          <p:nvCxnSpPr>
            <p:cNvPr id="92" name="Gerader Verbinder 91">
              <a:extLst>
                <a:ext uri="{FF2B5EF4-FFF2-40B4-BE49-F238E27FC236}">
                  <a16:creationId xmlns:a16="http://schemas.microsoft.com/office/drawing/2014/main" id="{A6D98F4F-89D9-98DE-0857-56B6FE68EDAF}"/>
                </a:ext>
              </a:extLst>
            </p:cNvPr>
            <p:cNvCxnSpPr/>
            <p:nvPr/>
          </p:nvCxnSpPr>
          <p:spPr>
            <a:xfrm>
              <a:off x="4655613" y="2675731"/>
              <a:ext cx="0" cy="44053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3" name="Gerader Verbinder 92">
              <a:extLst>
                <a:ext uri="{FF2B5EF4-FFF2-40B4-BE49-F238E27FC236}">
                  <a16:creationId xmlns:a16="http://schemas.microsoft.com/office/drawing/2014/main" id="{FAF5750B-A15E-082F-DBB4-E69D314B655E}"/>
                </a:ext>
              </a:extLst>
            </p:cNvPr>
            <p:cNvCxnSpPr/>
            <p:nvPr/>
          </p:nvCxnSpPr>
          <p:spPr>
            <a:xfrm>
              <a:off x="4440110" y="2895997"/>
              <a:ext cx="431006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4" name="Gruppieren 93">
            <a:extLst>
              <a:ext uri="{FF2B5EF4-FFF2-40B4-BE49-F238E27FC236}">
                <a16:creationId xmlns:a16="http://schemas.microsoft.com/office/drawing/2014/main" id="{91FE6FFA-7F35-5E8B-3021-080C1CA8F467}"/>
              </a:ext>
            </a:extLst>
          </p:cNvPr>
          <p:cNvGrpSpPr/>
          <p:nvPr/>
        </p:nvGrpSpPr>
        <p:grpSpPr>
          <a:xfrm>
            <a:off x="5501959" y="3444509"/>
            <a:ext cx="369498" cy="322528"/>
            <a:chOff x="2799536" y="3131203"/>
            <a:chExt cx="842963" cy="735807"/>
          </a:xfrm>
        </p:grpSpPr>
        <p:pic>
          <p:nvPicPr>
            <p:cNvPr id="95" name="Grafik 11" descr="Atom mit einfarbiger Füllung">
              <a:extLst>
                <a:ext uri="{FF2B5EF4-FFF2-40B4-BE49-F238E27FC236}">
                  <a16:creationId xmlns:a16="http://schemas.microsoft.com/office/drawing/2014/main" id="{ADCCCC69-D78A-0F86-78DA-95617D407AE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970985" y="3188354"/>
              <a:ext cx="578644" cy="578644"/>
            </a:xfrm>
            <a:prstGeom prst="rect">
              <a:avLst/>
            </a:prstGeom>
          </p:spPr>
        </p:pic>
        <p:cxnSp>
          <p:nvCxnSpPr>
            <p:cNvPr id="96" name="Gerade Verbindung mit Pfeil 95">
              <a:extLst>
                <a:ext uri="{FF2B5EF4-FFF2-40B4-BE49-F238E27FC236}">
                  <a16:creationId xmlns:a16="http://schemas.microsoft.com/office/drawing/2014/main" id="{2EBF7C3B-AB42-7FD6-8682-68DD1E82100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99536" y="3131203"/>
              <a:ext cx="842963" cy="735807"/>
            </a:xfrm>
            <a:prstGeom prst="straightConnector1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7" name="Gruppieren 96">
            <a:extLst>
              <a:ext uri="{FF2B5EF4-FFF2-40B4-BE49-F238E27FC236}">
                <a16:creationId xmlns:a16="http://schemas.microsoft.com/office/drawing/2014/main" id="{50EADF6C-73D8-A4DC-0B10-C39418E6F1DD}"/>
              </a:ext>
            </a:extLst>
          </p:cNvPr>
          <p:cNvGrpSpPr/>
          <p:nvPr/>
        </p:nvGrpSpPr>
        <p:grpSpPr>
          <a:xfrm>
            <a:off x="6038483" y="3070126"/>
            <a:ext cx="390737" cy="341067"/>
            <a:chOff x="2418942" y="2294081"/>
            <a:chExt cx="842963" cy="735807"/>
          </a:xfrm>
        </p:grpSpPr>
        <p:pic>
          <p:nvPicPr>
            <p:cNvPr id="98" name="Grafik 11" descr="Atom mit einfarbiger Füllung">
              <a:extLst>
                <a:ext uri="{FF2B5EF4-FFF2-40B4-BE49-F238E27FC236}">
                  <a16:creationId xmlns:a16="http://schemas.microsoft.com/office/drawing/2014/main" id="{5499FF22-6D0B-7F73-1BC1-E8D90C82217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590391" y="2351232"/>
              <a:ext cx="578644" cy="578644"/>
            </a:xfrm>
            <a:prstGeom prst="rect">
              <a:avLst/>
            </a:prstGeom>
          </p:spPr>
        </p:pic>
        <p:cxnSp>
          <p:nvCxnSpPr>
            <p:cNvPr id="99" name="Gerade Verbindung mit Pfeil 98">
              <a:extLst>
                <a:ext uri="{FF2B5EF4-FFF2-40B4-BE49-F238E27FC236}">
                  <a16:creationId xmlns:a16="http://schemas.microsoft.com/office/drawing/2014/main" id="{759FE416-AEA3-F341-D1F7-27899F0976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18942" y="2294081"/>
              <a:ext cx="842963" cy="735807"/>
            </a:xfrm>
            <a:prstGeom prst="straightConnector1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3" name="Gruppieren 102">
            <a:extLst>
              <a:ext uri="{FF2B5EF4-FFF2-40B4-BE49-F238E27FC236}">
                <a16:creationId xmlns:a16="http://schemas.microsoft.com/office/drawing/2014/main" id="{4C1CB56D-0C78-5216-D347-70123DA7F2C8}"/>
              </a:ext>
            </a:extLst>
          </p:cNvPr>
          <p:cNvGrpSpPr/>
          <p:nvPr/>
        </p:nvGrpSpPr>
        <p:grpSpPr>
          <a:xfrm>
            <a:off x="5409776" y="3034720"/>
            <a:ext cx="369498" cy="322528"/>
            <a:chOff x="2799536" y="3131203"/>
            <a:chExt cx="842963" cy="735807"/>
          </a:xfrm>
        </p:grpSpPr>
        <p:pic>
          <p:nvPicPr>
            <p:cNvPr id="104" name="Grafik 11" descr="Atom mit einfarbiger Füllung">
              <a:extLst>
                <a:ext uri="{FF2B5EF4-FFF2-40B4-BE49-F238E27FC236}">
                  <a16:creationId xmlns:a16="http://schemas.microsoft.com/office/drawing/2014/main" id="{149E1574-C12E-3C12-06DD-87A4086BD0F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970985" y="3188354"/>
              <a:ext cx="578644" cy="578644"/>
            </a:xfrm>
            <a:prstGeom prst="rect">
              <a:avLst/>
            </a:prstGeom>
          </p:spPr>
        </p:pic>
        <p:cxnSp>
          <p:nvCxnSpPr>
            <p:cNvPr id="105" name="Gerade Verbindung mit Pfeil 104">
              <a:extLst>
                <a:ext uri="{FF2B5EF4-FFF2-40B4-BE49-F238E27FC236}">
                  <a16:creationId xmlns:a16="http://schemas.microsoft.com/office/drawing/2014/main" id="{CE2220F7-BBFA-FFE6-9D92-C827E0CA53A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99536" y="3131203"/>
              <a:ext cx="842963" cy="735807"/>
            </a:xfrm>
            <a:prstGeom prst="straightConnector1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9" name="Gruppieren 108">
            <a:extLst>
              <a:ext uri="{FF2B5EF4-FFF2-40B4-BE49-F238E27FC236}">
                <a16:creationId xmlns:a16="http://schemas.microsoft.com/office/drawing/2014/main" id="{6564C101-4705-4C9D-D566-D77DF09C3507}"/>
              </a:ext>
            </a:extLst>
          </p:cNvPr>
          <p:cNvGrpSpPr/>
          <p:nvPr/>
        </p:nvGrpSpPr>
        <p:grpSpPr>
          <a:xfrm>
            <a:off x="5825165" y="2558956"/>
            <a:ext cx="369498" cy="322528"/>
            <a:chOff x="2799536" y="3131203"/>
            <a:chExt cx="842963" cy="735807"/>
          </a:xfrm>
        </p:grpSpPr>
        <p:pic>
          <p:nvPicPr>
            <p:cNvPr id="110" name="Grafik 11" descr="Atom mit einfarbiger Füllung">
              <a:extLst>
                <a:ext uri="{FF2B5EF4-FFF2-40B4-BE49-F238E27FC236}">
                  <a16:creationId xmlns:a16="http://schemas.microsoft.com/office/drawing/2014/main" id="{1EA8C88D-AD09-4902-9D02-3C05568DC3D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970985" y="3188354"/>
              <a:ext cx="578644" cy="578644"/>
            </a:xfrm>
            <a:prstGeom prst="rect">
              <a:avLst/>
            </a:prstGeom>
          </p:spPr>
        </p:pic>
        <p:cxnSp>
          <p:nvCxnSpPr>
            <p:cNvPr id="111" name="Gerade Verbindung mit Pfeil 110">
              <a:extLst>
                <a:ext uri="{FF2B5EF4-FFF2-40B4-BE49-F238E27FC236}">
                  <a16:creationId xmlns:a16="http://schemas.microsoft.com/office/drawing/2014/main" id="{401BEF2B-58FB-29D5-7F89-F0CAA63A687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99536" y="3131203"/>
              <a:ext cx="842963" cy="735807"/>
            </a:xfrm>
            <a:prstGeom prst="straightConnector1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2" name="Rechteck 111">
            <a:extLst>
              <a:ext uri="{FF2B5EF4-FFF2-40B4-BE49-F238E27FC236}">
                <a16:creationId xmlns:a16="http://schemas.microsoft.com/office/drawing/2014/main" id="{FF03A580-3CE0-4AF0-2572-FE1397E4B0D2}"/>
              </a:ext>
            </a:extLst>
          </p:cNvPr>
          <p:cNvSpPr/>
          <p:nvPr/>
        </p:nvSpPr>
        <p:spPr>
          <a:xfrm>
            <a:off x="7416386" y="1107227"/>
            <a:ext cx="431006" cy="4405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3" name="Rechteck 112">
            <a:extLst>
              <a:ext uri="{FF2B5EF4-FFF2-40B4-BE49-F238E27FC236}">
                <a16:creationId xmlns:a16="http://schemas.microsoft.com/office/drawing/2014/main" id="{E49EB189-7618-A6A2-18DD-82EDEE7D3835}"/>
              </a:ext>
            </a:extLst>
          </p:cNvPr>
          <p:cNvSpPr/>
          <p:nvPr/>
        </p:nvSpPr>
        <p:spPr>
          <a:xfrm>
            <a:off x="8044530" y="1103279"/>
            <a:ext cx="431006" cy="4405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14" name="Gerader Verbinder 113">
            <a:extLst>
              <a:ext uri="{FF2B5EF4-FFF2-40B4-BE49-F238E27FC236}">
                <a16:creationId xmlns:a16="http://schemas.microsoft.com/office/drawing/2014/main" id="{5520EA9D-6AD7-34B0-1761-664DB95773A2}"/>
              </a:ext>
            </a:extLst>
          </p:cNvPr>
          <p:cNvCxnSpPr/>
          <p:nvPr/>
        </p:nvCxnSpPr>
        <p:spPr>
          <a:xfrm>
            <a:off x="8260033" y="1103279"/>
            <a:ext cx="0" cy="44053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5" name="Gerader Verbinder 114">
            <a:extLst>
              <a:ext uri="{FF2B5EF4-FFF2-40B4-BE49-F238E27FC236}">
                <a16:creationId xmlns:a16="http://schemas.microsoft.com/office/drawing/2014/main" id="{881862E2-6DBE-DDE7-917C-D1D84E956F6F}"/>
              </a:ext>
            </a:extLst>
          </p:cNvPr>
          <p:cNvCxnSpPr/>
          <p:nvPr/>
        </p:nvCxnSpPr>
        <p:spPr>
          <a:xfrm>
            <a:off x="8044530" y="1323545"/>
            <a:ext cx="43100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16" name="Gruppieren 115">
            <a:extLst>
              <a:ext uri="{FF2B5EF4-FFF2-40B4-BE49-F238E27FC236}">
                <a16:creationId xmlns:a16="http://schemas.microsoft.com/office/drawing/2014/main" id="{BBB11AE0-EF00-3C69-8255-FD74874225E5}"/>
              </a:ext>
            </a:extLst>
          </p:cNvPr>
          <p:cNvGrpSpPr/>
          <p:nvPr/>
        </p:nvGrpSpPr>
        <p:grpSpPr>
          <a:xfrm rot="2632046">
            <a:off x="7416386" y="1101202"/>
            <a:ext cx="431006" cy="440532"/>
            <a:chOff x="4440110" y="2675731"/>
            <a:chExt cx="431006" cy="440532"/>
          </a:xfrm>
        </p:grpSpPr>
        <p:cxnSp>
          <p:nvCxnSpPr>
            <p:cNvPr id="117" name="Gerader Verbinder 116">
              <a:extLst>
                <a:ext uri="{FF2B5EF4-FFF2-40B4-BE49-F238E27FC236}">
                  <a16:creationId xmlns:a16="http://schemas.microsoft.com/office/drawing/2014/main" id="{F0B693A8-992B-ABE4-6F4B-1C53F56EA648}"/>
                </a:ext>
              </a:extLst>
            </p:cNvPr>
            <p:cNvCxnSpPr/>
            <p:nvPr/>
          </p:nvCxnSpPr>
          <p:spPr>
            <a:xfrm>
              <a:off x="4655613" y="2675731"/>
              <a:ext cx="0" cy="44053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8" name="Gerader Verbinder 117">
              <a:extLst>
                <a:ext uri="{FF2B5EF4-FFF2-40B4-BE49-F238E27FC236}">
                  <a16:creationId xmlns:a16="http://schemas.microsoft.com/office/drawing/2014/main" id="{1A9B62EA-80C1-A5F9-3630-44F6A904707C}"/>
                </a:ext>
              </a:extLst>
            </p:cNvPr>
            <p:cNvCxnSpPr/>
            <p:nvPr/>
          </p:nvCxnSpPr>
          <p:spPr>
            <a:xfrm>
              <a:off x="4440110" y="2895997"/>
              <a:ext cx="431006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Rechteck 41">
            <a:extLst>
              <a:ext uri="{FF2B5EF4-FFF2-40B4-BE49-F238E27FC236}">
                <a16:creationId xmlns:a16="http://schemas.microsoft.com/office/drawing/2014/main" id="{D0C10FA5-10BC-816A-7AC5-0791A7C4CB86}"/>
              </a:ext>
            </a:extLst>
          </p:cNvPr>
          <p:cNvSpPr/>
          <p:nvPr/>
        </p:nvSpPr>
        <p:spPr>
          <a:xfrm>
            <a:off x="7091016" y="914400"/>
            <a:ext cx="1713192" cy="36576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8343811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hteck 37">
            <a:extLst>
              <a:ext uri="{FF2B5EF4-FFF2-40B4-BE49-F238E27FC236}">
                <a16:creationId xmlns:a16="http://schemas.microsoft.com/office/drawing/2014/main" id="{A94AEDF9-C505-8123-CEDF-F74823B275E0}"/>
              </a:ext>
            </a:extLst>
          </p:cNvPr>
          <p:cNvSpPr/>
          <p:nvPr/>
        </p:nvSpPr>
        <p:spPr>
          <a:xfrm>
            <a:off x="7416386" y="1107227"/>
            <a:ext cx="431006" cy="4405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86D1250E-7A59-B1C0-6388-E385073F7104}"/>
              </a:ext>
            </a:extLst>
          </p:cNvPr>
          <p:cNvSpPr/>
          <p:nvPr/>
        </p:nvSpPr>
        <p:spPr>
          <a:xfrm>
            <a:off x="8044530" y="1103279"/>
            <a:ext cx="431006" cy="4405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40" name="Gerader Verbinder 39">
            <a:extLst>
              <a:ext uri="{FF2B5EF4-FFF2-40B4-BE49-F238E27FC236}">
                <a16:creationId xmlns:a16="http://schemas.microsoft.com/office/drawing/2014/main" id="{AB23770D-2F05-2D04-0CA9-4FCDF8C3507F}"/>
              </a:ext>
            </a:extLst>
          </p:cNvPr>
          <p:cNvCxnSpPr/>
          <p:nvPr/>
        </p:nvCxnSpPr>
        <p:spPr>
          <a:xfrm>
            <a:off x="8260033" y="1103279"/>
            <a:ext cx="0" cy="44053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Gerader Verbinder 40">
            <a:extLst>
              <a:ext uri="{FF2B5EF4-FFF2-40B4-BE49-F238E27FC236}">
                <a16:creationId xmlns:a16="http://schemas.microsoft.com/office/drawing/2014/main" id="{CED4DB15-580C-8BFB-799A-8438A5887346}"/>
              </a:ext>
            </a:extLst>
          </p:cNvPr>
          <p:cNvCxnSpPr/>
          <p:nvPr/>
        </p:nvCxnSpPr>
        <p:spPr>
          <a:xfrm>
            <a:off x="8044530" y="1323545"/>
            <a:ext cx="43100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3" name="Gruppieren 42">
            <a:extLst>
              <a:ext uri="{FF2B5EF4-FFF2-40B4-BE49-F238E27FC236}">
                <a16:creationId xmlns:a16="http://schemas.microsoft.com/office/drawing/2014/main" id="{63BF0E86-08EE-FABB-A3E8-AC5783DDE454}"/>
              </a:ext>
            </a:extLst>
          </p:cNvPr>
          <p:cNvGrpSpPr/>
          <p:nvPr/>
        </p:nvGrpSpPr>
        <p:grpSpPr>
          <a:xfrm rot="2632046">
            <a:off x="7416386" y="1101202"/>
            <a:ext cx="431006" cy="440532"/>
            <a:chOff x="4440110" y="2675731"/>
            <a:chExt cx="431006" cy="440532"/>
          </a:xfrm>
        </p:grpSpPr>
        <p:cxnSp>
          <p:nvCxnSpPr>
            <p:cNvPr id="46" name="Gerader Verbinder 45">
              <a:extLst>
                <a:ext uri="{FF2B5EF4-FFF2-40B4-BE49-F238E27FC236}">
                  <a16:creationId xmlns:a16="http://schemas.microsoft.com/office/drawing/2014/main" id="{D8B6972B-8CAA-B527-CC18-4FA1D2142F47}"/>
                </a:ext>
              </a:extLst>
            </p:cNvPr>
            <p:cNvCxnSpPr/>
            <p:nvPr/>
          </p:nvCxnSpPr>
          <p:spPr>
            <a:xfrm>
              <a:off x="4655613" y="2675731"/>
              <a:ext cx="0" cy="44053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Gerader Verbinder 48">
              <a:extLst>
                <a:ext uri="{FF2B5EF4-FFF2-40B4-BE49-F238E27FC236}">
                  <a16:creationId xmlns:a16="http://schemas.microsoft.com/office/drawing/2014/main" id="{A1966F63-2979-E16F-F1E3-350C0D6A9585}"/>
                </a:ext>
              </a:extLst>
            </p:cNvPr>
            <p:cNvCxnSpPr/>
            <p:nvPr/>
          </p:nvCxnSpPr>
          <p:spPr>
            <a:xfrm>
              <a:off x="4440110" y="2895997"/>
              <a:ext cx="431006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Ellipse 34">
            <a:extLst>
              <a:ext uri="{FF2B5EF4-FFF2-40B4-BE49-F238E27FC236}">
                <a16:creationId xmlns:a16="http://schemas.microsoft.com/office/drawing/2014/main" id="{6B1F738A-8A11-CD1E-5015-7BA614E9FB75}"/>
              </a:ext>
            </a:extLst>
          </p:cNvPr>
          <p:cNvSpPr/>
          <p:nvPr/>
        </p:nvSpPr>
        <p:spPr>
          <a:xfrm>
            <a:off x="2576336" y="3398128"/>
            <a:ext cx="630403" cy="499043"/>
          </a:xfrm>
          <a:prstGeom prst="ellipse">
            <a:avLst/>
          </a:prstGeom>
          <a:solidFill>
            <a:srgbClr val="92D050"/>
          </a:solidFill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Ellipse 33">
            <a:extLst>
              <a:ext uri="{FF2B5EF4-FFF2-40B4-BE49-F238E27FC236}">
                <a16:creationId xmlns:a16="http://schemas.microsoft.com/office/drawing/2014/main" id="{BE015074-EB00-6D85-99C5-31BFD24FA09C}"/>
              </a:ext>
            </a:extLst>
          </p:cNvPr>
          <p:cNvSpPr/>
          <p:nvPr/>
        </p:nvSpPr>
        <p:spPr>
          <a:xfrm>
            <a:off x="5242834" y="2926678"/>
            <a:ext cx="630403" cy="499043"/>
          </a:xfrm>
          <a:prstGeom prst="ellipse">
            <a:avLst/>
          </a:prstGeom>
          <a:solidFill>
            <a:srgbClr val="92D050"/>
          </a:solidFill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Ellipse 32">
            <a:extLst>
              <a:ext uri="{FF2B5EF4-FFF2-40B4-BE49-F238E27FC236}">
                <a16:creationId xmlns:a16="http://schemas.microsoft.com/office/drawing/2014/main" id="{DFB7AEE4-3256-1898-D940-A14667335225}"/>
              </a:ext>
            </a:extLst>
          </p:cNvPr>
          <p:cNvSpPr/>
          <p:nvPr/>
        </p:nvSpPr>
        <p:spPr>
          <a:xfrm>
            <a:off x="5723281" y="2457608"/>
            <a:ext cx="630403" cy="499043"/>
          </a:xfrm>
          <a:prstGeom prst="ellipse">
            <a:avLst/>
          </a:prstGeom>
          <a:solidFill>
            <a:srgbClr val="0070C0"/>
          </a:solidFill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947D8D7F-D2F4-15BC-667E-37CC04C440BA}"/>
              </a:ext>
            </a:extLst>
          </p:cNvPr>
          <p:cNvSpPr/>
          <p:nvPr/>
        </p:nvSpPr>
        <p:spPr>
          <a:xfrm>
            <a:off x="2085989" y="3412417"/>
            <a:ext cx="630403" cy="499043"/>
          </a:xfrm>
          <a:prstGeom prst="ellipse">
            <a:avLst/>
          </a:prstGeom>
          <a:solidFill>
            <a:srgbClr val="0070C0"/>
          </a:solidFill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69B2AB9-0A03-8D87-83E4-73E593914C5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B3E4023-3B93-7144-AB24-A5387DB88F56}" type="datetime1">
              <a:rPr lang="de-DE" smtClean="0"/>
              <a:t>15.12.2022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FA80A07-8321-F661-ADBB-407A71599A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657B7CB-58CE-C541-849D-632C3B6C9161}" type="slidenum">
              <a:rPr lang="de-DE" smtClean="0"/>
              <a:pPr/>
              <a:t>82</a:t>
            </a:fld>
            <a:endParaRPr lang="de-DE"/>
          </a:p>
          <a:p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47DE0B26-0A78-9AE4-F429-5219B8904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dirty="0"/>
              <a:t>Kryptographie</a:t>
            </a:r>
            <a:endParaRPr lang="de-DE" sz="3600" b="1" dirty="0"/>
          </a:p>
        </p:txBody>
      </p:sp>
      <p:sp>
        <p:nvSpPr>
          <p:cNvPr id="9" name="Datumsplatzhalter 4">
            <a:extLst>
              <a:ext uri="{FF2B5EF4-FFF2-40B4-BE49-F238E27FC236}">
                <a16:creationId xmlns:a16="http://schemas.microsoft.com/office/drawing/2014/main" id="{09050D12-6CC2-DE31-AB49-FC5F7D15FCAB}"/>
              </a:ext>
            </a:extLst>
          </p:cNvPr>
          <p:cNvSpPr txBox="1">
            <a:spLocks/>
          </p:cNvSpPr>
          <p:nvPr/>
        </p:nvSpPr>
        <p:spPr>
          <a:xfrm>
            <a:off x="7958667" y="4785815"/>
            <a:ext cx="956473" cy="3573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457200" rtl="0" eaLnBrk="1" latinLnBrk="0" hangingPunct="1">
              <a:defRPr sz="12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3E4023-3B93-7144-AB24-A5387DB88F56}" type="datetime1">
              <a:rPr lang="de-DE" smtClean="0"/>
              <a:pPr/>
              <a:t>15.12.2022</a:t>
            </a:fld>
            <a:endParaRPr lang="de-DE" dirty="0"/>
          </a:p>
        </p:txBody>
      </p:sp>
      <p:sp>
        <p:nvSpPr>
          <p:cNvPr id="10" name="Foliennummernplatzhalter 5">
            <a:extLst>
              <a:ext uri="{FF2B5EF4-FFF2-40B4-BE49-F238E27FC236}">
                <a16:creationId xmlns:a16="http://schemas.microsoft.com/office/drawing/2014/main" id="{CA55CD7F-3DAB-7E28-7705-C152D59FA03B}"/>
              </a:ext>
            </a:extLst>
          </p:cNvPr>
          <p:cNvSpPr txBox="1">
            <a:spLocks/>
          </p:cNvSpPr>
          <p:nvPr/>
        </p:nvSpPr>
        <p:spPr>
          <a:xfrm>
            <a:off x="7826685" y="4630911"/>
            <a:ext cx="1076359" cy="333916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r" defTabSz="457200" rtl="0" eaLnBrk="1" latinLnBrk="0" hangingPunct="1">
              <a:defRPr sz="12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657B7CB-58CE-C541-849D-632C3B6C9161}" type="slidenum">
              <a:rPr lang="de-DE" smtClean="0"/>
              <a:pPr/>
              <a:t>82</a:t>
            </a:fld>
            <a:endParaRPr lang="de-DE"/>
          </a:p>
          <a:p>
            <a:endParaRPr lang="de-DE" dirty="0"/>
          </a:p>
        </p:txBody>
      </p:sp>
      <p:pic>
        <p:nvPicPr>
          <p:cNvPr id="23" name="Grafik 18" descr="Mann mit einfarbiger Füllung">
            <a:extLst>
              <a:ext uri="{FF2B5EF4-FFF2-40B4-BE49-F238E27FC236}">
                <a16:creationId xmlns:a16="http://schemas.microsoft.com/office/drawing/2014/main" id="{13DBC033-6F9D-AA2C-A2F4-9F0B7EF074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92343" y="3451167"/>
            <a:ext cx="914400" cy="914400"/>
          </a:xfrm>
          <a:prstGeom prst="rect">
            <a:avLst/>
          </a:prstGeom>
        </p:spPr>
      </p:pic>
      <p:sp>
        <p:nvSpPr>
          <p:cNvPr id="25" name="Textfeld 24">
            <a:extLst>
              <a:ext uri="{FF2B5EF4-FFF2-40B4-BE49-F238E27FC236}">
                <a16:creationId xmlns:a16="http://schemas.microsoft.com/office/drawing/2014/main" id="{20F69BE1-989A-D524-9A1E-B78571553435}"/>
              </a:ext>
            </a:extLst>
          </p:cNvPr>
          <p:cNvSpPr txBox="1"/>
          <p:nvPr/>
        </p:nvSpPr>
        <p:spPr>
          <a:xfrm>
            <a:off x="7054043" y="3676617"/>
            <a:ext cx="24570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dirty="0">
                <a:cs typeface="Arial"/>
              </a:rPr>
              <a:t>Bob</a:t>
            </a:r>
            <a:endParaRPr lang="de-DE" dirty="0"/>
          </a:p>
        </p:txBody>
      </p:sp>
      <p:pic>
        <p:nvPicPr>
          <p:cNvPr id="27" name="Grafik 17" descr="Frau mit einfarbiger Füllung">
            <a:extLst>
              <a:ext uri="{FF2B5EF4-FFF2-40B4-BE49-F238E27FC236}">
                <a16:creationId xmlns:a16="http://schemas.microsoft.com/office/drawing/2014/main" id="{0B970444-10D0-22EE-F8D9-99F6F62C1C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77374" y="3405776"/>
            <a:ext cx="914400" cy="914400"/>
          </a:xfrm>
          <a:prstGeom prst="rect">
            <a:avLst/>
          </a:prstGeom>
        </p:spPr>
      </p:pic>
      <p:sp>
        <p:nvSpPr>
          <p:cNvPr id="29" name="Textfeld 28">
            <a:extLst>
              <a:ext uri="{FF2B5EF4-FFF2-40B4-BE49-F238E27FC236}">
                <a16:creationId xmlns:a16="http://schemas.microsoft.com/office/drawing/2014/main" id="{C4DA5C02-4D0A-3EB9-0B69-523FA1BD34CA}"/>
              </a:ext>
            </a:extLst>
          </p:cNvPr>
          <p:cNvSpPr txBox="1"/>
          <p:nvPr/>
        </p:nvSpPr>
        <p:spPr>
          <a:xfrm>
            <a:off x="798574" y="3676226"/>
            <a:ext cx="24570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dirty="0">
                <a:cs typeface="Arial"/>
              </a:rPr>
              <a:t>Alice</a:t>
            </a:r>
            <a:endParaRPr lang="de-DE" dirty="0"/>
          </a:p>
        </p:txBody>
      </p: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7474C13B-B565-A301-BD70-639F865CB981}"/>
              </a:ext>
            </a:extLst>
          </p:cNvPr>
          <p:cNvCxnSpPr/>
          <p:nvPr/>
        </p:nvCxnSpPr>
        <p:spPr>
          <a:xfrm flipV="1">
            <a:off x="2129057" y="3941560"/>
            <a:ext cx="4933526" cy="87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Grafik 7" descr="Ein Bild, das Pfeil enthält.&#10;&#10;Beschreibung automatisch generiert.">
            <a:extLst>
              <a:ext uri="{FF2B5EF4-FFF2-40B4-BE49-F238E27FC236}">
                <a16:creationId xmlns:a16="http://schemas.microsoft.com/office/drawing/2014/main" id="{B3569549-3C58-ABAF-9BAB-E6788DBF262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5773" t="39751" r="-688"/>
          <a:stretch/>
        </p:blipFill>
        <p:spPr>
          <a:xfrm>
            <a:off x="1472841" y="2263637"/>
            <a:ext cx="723193" cy="964097"/>
          </a:xfrm>
          <a:prstGeom prst="rect">
            <a:avLst/>
          </a:prstGeom>
        </p:spPr>
      </p:pic>
      <p:pic>
        <p:nvPicPr>
          <p:cNvPr id="2" name="Grafik 11" descr="Atom mit einfarbiger Füllung">
            <a:extLst>
              <a:ext uri="{FF2B5EF4-FFF2-40B4-BE49-F238E27FC236}">
                <a16:creationId xmlns:a16="http://schemas.microsoft.com/office/drawing/2014/main" id="{BB8B6DBC-D4E4-12CB-C68D-7FFBCC43FE4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71501" y="1428751"/>
            <a:ext cx="578644" cy="578644"/>
          </a:xfrm>
          <a:prstGeom prst="rect">
            <a:avLst/>
          </a:prstGeom>
        </p:spPr>
      </p:pic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095C32A6-2B55-B8F2-6038-0BEFD1D60EDF}"/>
              </a:ext>
            </a:extLst>
          </p:cNvPr>
          <p:cNvCxnSpPr/>
          <p:nvPr/>
        </p:nvCxnSpPr>
        <p:spPr>
          <a:xfrm flipH="1">
            <a:off x="271464" y="1721643"/>
            <a:ext cx="1107281" cy="0"/>
          </a:xfrm>
          <a:prstGeom prst="straightConnector1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3CA465E0-8DC9-5681-68B3-C4C8BDEE58DA}"/>
              </a:ext>
            </a:extLst>
          </p:cNvPr>
          <p:cNvCxnSpPr/>
          <p:nvPr/>
        </p:nvCxnSpPr>
        <p:spPr>
          <a:xfrm>
            <a:off x="857251" y="1235869"/>
            <a:ext cx="7144" cy="971550"/>
          </a:xfrm>
          <a:prstGeom prst="straightConnector1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Grafik 11" descr="Atom mit einfarbiger Füllung">
            <a:extLst>
              <a:ext uri="{FF2B5EF4-FFF2-40B4-BE49-F238E27FC236}">
                <a16:creationId xmlns:a16="http://schemas.microsoft.com/office/drawing/2014/main" id="{CB503C64-2B04-5A98-84A0-35FA28539A8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943101" y="1414464"/>
            <a:ext cx="578644" cy="578644"/>
          </a:xfrm>
          <a:prstGeom prst="rect">
            <a:avLst/>
          </a:prstGeom>
        </p:spPr>
      </p:pic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6701423C-5809-DB9B-8084-4D297F894437}"/>
              </a:ext>
            </a:extLst>
          </p:cNvPr>
          <p:cNvCxnSpPr>
            <a:cxnSpLocks/>
          </p:cNvCxnSpPr>
          <p:nvPr/>
        </p:nvCxnSpPr>
        <p:spPr>
          <a:xfrm flipH="1" flipV="1">
            <a:off x="1814514" y="1371600"/>
            <a:ext cx="900113" cy="707231"/>
          </a:xfrm>
          <a:prstGeom prst="straightConnector1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E2E7220E-D52E-E0B3-56C4-5AA32767BFFB}"/>
              </a:ext>
            </a:extLst>
          </p:cNvPr>
          <p:cNvCxnSpPr>
            <a:cxnSpLocks/>
          </p:cNvCxnSpPr>
          <p:nvPr/>
        </p:nvCxnSpPr>
        <p:spPr>
          <a:xfrm flipH="1">
            <a:off x="1771652" y="1357313"/>
            <a:ext cx="842963" cy="735807"/>
          </a:xfrm>
          <a:prstGeom prst="straightConnector1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Grafik 11" descr="Mikroskop mit einfarbiger Füllung">
            <a:extLst>
              <a:ext uri="{FF2B5EF4-FFF2-40B4-BE49-F238E27FC236}">
                <a16:creationId xmlns:a16="http://schemas.microsoft.com/office/drawing/2014/main" id="{A2F2F582-18C2-A399-E10F-B3FFDEAD267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446065" y="1807762"/>
            <a:ext cx="914400" cy="914400"/>
          </a:xfrm>
          <a:prstGeom prst="rect">
            <a:avLst/>
          </a:prstGeom>
        </p:spPr>
      </p:pic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A11E2CE4-5235-D15A-4BFB-43D5B1D0D246}"/>
              </a:ext>
            </a:extLst>
          </p:cNvPr>
          <p:cNvCxnSpPr>
            <a:cxnSpLocks/>
          </p:cNvCxnSpPr>
          <p:nvPr/>
        </p:nvCxnSpPr>
        <p:spPr>
          <a:xfrm flipV="1">
            <a:off x="4648782" y="3842140"/>
            <a:ext cx="0" cy="9942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0" name="Grafik 29" descr="Astronaut">
            <a:extLst>
              <a:ext uri="{FF2B5EF4-FFF2-40B4-BE49-F238E27FC236}">
                <a16:creationId xmlns:a16="http://schemas.microsoft.com/office/drawing/2014/main" id="{65ACAC3A-F331-0A33-8A30-6B82F931F16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322460" y="2362997"/>
            <a:ext cx="652644" cy="652644"/>
          </a:xfrm>
          <a:prstGeom prst="rect">
            <a:avLst/>
          </a:prstGeom>
        </p:spPr>
      </p:pic>
      <p:sp>
        <p:nvSpPr>
          <p:cNvPr id="42" name="Rechteck 41">
            <a:extLst>
              <a:ext uri="{FF2B5EF4-FFF2-40B4-BE49-F238E27FC236}">
                <a16:creationId xmlns:a16="http://schemas.microsoft.com/office/drawing/2014/main" id="{D0C10FA5-10BC-816A-7AC5-0791A7C4CB86}"/>
              </a:ext>
            </a:extLst>
          </p:cNvPr>
          <p:cNvSpPr/>
          <p:nvPr/>
        </p:nvSpPr>
        <p:spPr>
          <a:xfrm>
            <a:off x="7091016" y="148167"/>
            <a:ext cx="1713192" cy="4423833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59" name="Gruppieren 58">
            <a:extLst>
              <a:ext uri="{FF2B5EF4-FFF2-40B4-BE49-F238E27FC236}">
                <a16:creationId xmlns:a16="http://schemas.microsoft.com/office/drawing/2014/main" id="{E9D0FACB-65C7-0FE7-A213-6119B513101A}"/>
              </a:ext>
            </a:extLst>
          </p:cNvPr>
          <p:cNvGrpSpPr/>
          <p:nvPr/>
        </p:nvGrpSpPr>
        <p:grpSpPr>
          <a:xfrm>
            <a:off x="3463284" y="3453903"/>
            <a:ext cx="369498" cy="322528"/>
            <a:chOff x="2799536" y="3131203"/>
            <a:chExt cx="842963" cy="735807"/>
          </a:xfrm>
        </p:grpSpPr>
        <p:pic>
          <p:nvPicPr>
            <p:cNvPr id="26" name="Grafik 11" descr="Atom mit einfarbiger Füllung">
              <a:extLst>
                <a:ext uri="{FF2B5EF4-FFF2-40B4-BE49-F238E27FC236}">
                  <a16:creationId xmlns:a16="http://schemas.microsoft.com/office/drawing/2014/main" id="{24C63D42-E789-6A09-F298-26D1B1FD4C5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970985" y="3188354"/>
              <a:ext cx="578644" cy="578644"/>
            </a:xfrm>
            <a:prstGeom prst="rect">
              <a:avLst/>
            </a:prstGeom>
          </p:spPr>
        </p:pic>
        <p:cxnSp>
          <p:nvCxnSpPr>
            <p:cNvPr id="44" name="Gerade Verbindung mit Pfeil 43">
              <a:extLst>
                <a:ext uri="{FF2B5EF4-FFF2-40B4-BE49-F238E27FC236}">
                  <a16:creationId xmlns:a16="http://schemas.microsoft.com/office/drawing/2014/main" id="{E7D09C22-20E4-E169-469E-FE42A19BA4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99536" y="3131203"/>
              <a:ext cx="842963" cy="735807"/>
            </a:xfrm>
            <a:prstGeom prst="straightConnector1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uppieren 55">
            <a:extLst>
              <a:ext uri="{FF2B5EF4-FFF2-40B4-BE49-F238E27FC236}">
                <a16:creationId xmlns:a16="http://schemas.microsoft.com/office/drawing/2014/main" id="{60F1EE67-77EF-CB10-63A3-2BABADD8F45D}"/>
              </a:ext>
            </a:extLst>
          </p:cNvPr>
          <p:cNvGrpSpPr/>
          <p:nvPr/>
        </p:nvGrpSpPr>
        <p:grpSpPr>
          <a:xfrm>
            <a:off x="3050156" y="3454493"/>
            <a:ext cx="390737" cy="341067"/>
            <a:chOff x="2418942" y="2294081"/>
            <a:chExt cx="842963" cy="735807"/>
          </a:xfrm>
        </p:grpSpPr>
        <p:pic>
          <p:nvPicPr>
            <p:cNvPr id="45" name="Grafik 11" descr="Atom mit einfarbiger Füllung">
              <a:extLst>
                <a:ext uri="{FF2B5EF4-FFF2-40B4-BE49-F238E27FC236}">
                  <a16:creationId xmlns:a16="http://schemas.microsoft.com/office/drawing/2014/main" id="{17EE81BA-44FE-A1BA-E2B5-3B087292288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590391" y="2351232"/>
              <a:ext cx="578644" cy="578644"/>
            </a:xfrm>
            <a:prstGeom prst="rect">
              <a:avLst/>
            </a:prstGeom>
          </p:spPr>
        </p:pic>
        <p:cxnSp>
          <p:nvCxnSpPr>
            <p:cNvPr id="47" name="Gerade Verbindung mit Pfeil 46">
              <a:extLst>
                <a:ext uri="{FF2B5EF4-FFF2-40B4-BE49-F238E27FC236}">
                  <a16:creationId xmlns:a16="http://schemas.microsoft.com/office/drawing/2014/main" id="{9F8382E2-EE81-4D8C-DCBB-9DEBAA3C70A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18942" y="2294081"/>
              <a:ext cx="842963" cy="735807"/>
            </a:xfrm>
            <a:prstGeom prst="straightConnector1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uppieren 54">
            <a:extLst>
              <a:ext uri="{FF2B5EF4-FFF2-40B4-BE49-F238E27FC236}">
                <a16:creationId xmlns:a16="http://schemas.microsoft.com/office/drawing/2014/main" id="{12B84611-C89C-926A-8195-2D7FE1926268}"/>
              </a:ext>
            </a:extLst>
          </p:cNvPr>
          <p:cNvGrpSpPr/>
          <p:nvPr/>
        </p:nvGrpSpPr>
        <p:grpSpPr>
          <a:xfrm>
            <a:off x="2716392" y="3387761"/>
            <a:ext cx="297224" cy="499043"/>
            <a:chOff x="3009902" y="655276"/>
            <a:chExt cx="578644" cy="971550"/>
          </a:xfrm>
        </p:grpSpPr>
        <p:pic>
          <p:nvPicPr>
            <p:cNvPr id="48" name="Grafik 11" descr="Atom mit einfarbiger Füllung">
              <a:extLst>
                <a:ext uri="{FF2B5EF4-FFF2-40B4-BE49-F238E27FC236}">
                  <a16:creationId xmlns:a16="http://schemas.microsoft.com/office/drawing/2014/main" id="{6A6F99D4-DC76-59E5-BBD0-9EF841F0F8B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009902" y="848158"/>
              <a:ext cx="578644" cy="578644"/>
            </a:xfrm>
            <a:prstGeom prst="rect">
              <a:avLst/>
            </a:prstGeom>
          </p:spPr>
        </p:pic>
        <p:cxnSp>
          <p:nvCxnSpPr>
            <p:cNvPr id="50" name="Gerade Verbindung mit Pfeil 49">
              <a:extLst>
                <a:ext uri="{FF2B5EF4-FFF2-40B4-BE49-F238E27FC236}">
                  <a16:creationId xmlns:a16="http://schemas.microsoft.com/office/drawing/2014/main" id="{3F4F029E-0D54-8E83-EB80-C598DECF761B}"/>
                </a:ext>
              </a:extLst>
            </p:cNvPr>
            <p:cNvCxnSpPr/>
            <p:nvPr/>
          </p:nvCxnSpPr>
          <p:spPr>
            <a:xfrm>
              <a:off x="3295652" y="655276"/>
              <a:ext cx="7144" cy="971550"/>
            </a:xfrm>
            <a:prstGeom prst="straightConnector1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uppieren 53">
            <a:extLst>
              <a:ext uri="{FF2B5EF4-FFF2-40B4-BE49-F238E27FC236}">
                <a16:creationId xmlns:a16="http://schemas.microsoft.com/office/drawing/2014/main" id="{B5323397-2786-3F8D-BC6F-BC7CC19B88D0}"/>
              </a:ext>
            </a:extLst>
          </p:cNvPr>
          <p:cNvGrpSpPr/>
          <p:nvPr/>
        </p:nvGrpSpPr>
        <p:grpSpPr>
          <a:xfrm>
            <a:off x="2101759" y="3501007"/>
            <a:ext cx="584268" cy="305328"/>
            <a:chOff x="3347996" y="227800"/>
            <a:chExt cx="1107281" cy="578644"/>
          </a:xfrm>
        </p:grpSpPr>
        <p:pic>
          <p:nvPicPr>
            <p:cNvPr id="51" name="Grafik 11" descr="Atom mit einfarbiger Füllung">
              <a:extLst>
                <a:ext uri="{FF2B5EF4-FFF2-40B4-BE49-F238E27FC236}">
                  <a16:creationId xmlns:a16="http://schemas.microsoft.com/office/drawing/2014/main" id="{B954ADC2-C883-38BE-206E-7441C0BDB20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648033" y="227800"/>
              <a:ext cx="578644" cy="578644"/>
            </a:xfrm>
            <a:prstGeom prst="rect">
              <a:avLst/>
            </a:prstGeom>
          </p:spPr>
        </p:pic>
        <p:cxnSp>
          <p:nvCxnSpPr>
            <p:cNvPr id="52" name="Gerade Verbindung mit Pfeil 51">
              <a:extLst>
                <a:ext uri="{FF2B5EF4-FFF2-40B4-BE49-F238E27FC236}">
                  <a16:creationId xmlns:a16="http://schemas.microsoft.com/office/drawing/2014/main" id="{91A549CA-FCDF-2307-8388-070ABCD7008C}"/>
                </a:ext>
              </a:extLst>
            </p:cNvPr>
            <p:cNvCxnSpPr/>
            <p:nvPr/>
          </p:nvCxnSpPr>
          <p:spPr>
            <a:xfrm flipH="1">
              <a:off x="3347996" y="520692"/>
              <a:ext cx="1107281" cy="0"/>
            </a:xfrm>
            <a:prstGeom prst="straightConnector1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2" name="Rechteck 81">
            <a:extLst>
              <a:ext uri="{FF2B5EF4-FFF2-40B4-BE49-F238E27FC236}">
                <a16:creationId xmlns:a16="http://schemas.microsoft.com/office/drawing/2014/main" id="{E20861A2-D0B8-BBBE-AD93-5F421BB169FE}"/>
              </a:ext>
            </a:extLst>
          </p:cNvPr>
          <p:cNvSpPr/>
          <p:nvPr/>
        </p:nvSpPr>
        <p:spPr>
          <a:xfrm>
            <a:off x="4096443" y="1807762"/>
            <a:ext cx="431006" cy="4405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3" name="Rechteck 82">
            <a:extLst>
              <a:ext uri="{FF2B5EF4-FFF2-40B4-BE49-F238E27FC236}">
                <a16:creationId xmlns:a16="http://schemas.microsoft.com/office/drawing/2014/main" id="{1F46CC58-662E-567B-31CC-AF1645D7DF31}"/>
              </a:ext>
            </a:extLst>
          </p:cNvPr>
          <p:cNvSpPr/>
          <p:nvPr/>
        </p:nvSpPr>
        <p:spPr>
          <a:xfrm>
            <a:off x="4724587" y="1803814"/>
            <a:ext cx="431006" cy="4405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84" name="Gerader Verbinder 83">
            <a:extLst>
              <a:ext uri="{FF2B5EF4-FFF2-40B4-BE49-F238E27FC236}">
                <a16:creationId xmlns:a16="http://schemas.microsoft.com/office/drawing/2014/main" id="{51B51581-7232-DA21-7547-1AF4535BEAFD}"/>
              </a:ext>
            </a:extLst>
          </p:cNvPr>
          <p:cNvCxnSpPr/>
          <p:nvPr/>
        </p:nvCxnSpPr>
        <p:spPr>
          <a:xfrm>
            <a:off x="4940090" y="1803814"/>
            <a:ext cx="0" cy="44053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5" name="Gerader Verbinder 84">
            <a:extLst>
              <a:ext uri="{FF2B5EF4-FFF2-40B4-BE49-F238E27FC236}">
                <a16:creationId xmlns:a16="http://schemas.microsoft.com/office/drawing/2014/main" id="{41A61D53-2B3D-2ED7-3978-93A069617C6C}"/>
              </a:ext>
            </a:extLst>
          </p:cNvPr>
          <p:cNvCxnSpPr/>
          <p:nvPr/>
        </p:nvCxnSpPr>
        <p:spPr>
          <a:xfrm>
            <a:off x="4724587" y="2024080"/>
            <a:ext cx="43100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6" name="Gruppieren 85">
            <a:extLst>
              <a:ext uri="{FF2B5EF4-FFF2-40B4-BE49-F238E27FC236}">
                <a16:creationId xmlns:a16="http://schemas.microsoft.com/office/drawing/2014/main" id="{8A3BF7A5-15A4-3B50-BAC3-03F9EF7BDBC8}"/>
              </a:ext>
            </a:extLst>
          </p:cNvPr>
          <p:cNvGrpSpPr/>
          <p:nvPr/>
        </p:nvGrpSpPr>
        <p:grpSpPr>
          <a:xfrm rot="2632046">
            <a:off x="4096443" y="1801737"/>
            <a:ext cx="431006" cy="440532"/>
            <a:chOff x="4440110" y="2675731"/>
            <a:chExt cx="431006" cy="440532"/>
          </a:xfrm>
        </p:grpSpPr>
        <p:cxnSp>
          <p:nvCxnSpPr>
            <p:cNvPr id="87" name="Gerader Verbinder 86">
              <a:extLst>
                <a:ext uri="{FF2B5EF4-FFF2-40B4-BE49-F238E27FC236}">
                  <a16:creationId xmlns:a16="http://schemas.microsoft.com/office/drawing/2014/main" id="{D0A9A906-F6B3-6D5C-2CBB-0080F4E9F3D1}"/>
                </a:ext>
              </a:extLst>
            </p:cNvPr>
            <p:cNvCxnSpPr/>
            <p:nvPr/>
          </p:nvCxnSpPr>
          <p:spPr>
            <a:xfrm>
              <a:off x="4655613" y="2675731"/>
              <a:ext cx="0" cy="44053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8" name="Gerader Verbinder 87">
              <a:extLst>
                <a:ext uri="{FF2B5EF4-FFF2-40B4-BE49-F238E27FC236}">
                  <a16:creationId xmlns:a16="http://schemas.microsoft.com/office/drawing/2014/main" id="{3BD6E2FF-E6F4-6919-7BC8-999BB7E3F3CC}"/>
                </a:ext>
              </a:extLst>
            </p:cNvPr>
            <p:cNvCxnSpPr/>
            <p:nvPr/>
          </p:nvCxnSpPr>
          <p:spPr>
            <a:xfrm>
              <a:off x="4440110" y="2895997"/>
              <a:ext cx="431006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0" name="Rechteck 89">
            <a:extLst>
              <a:ext uri="{FF2B5EF4-FFF2-40B4-BE49-F238E27FC236}">
                <a16:creationId xmlns:a16="http://schemas.microsoft.com/office/drawing/2014/main" id="{CD0857EC-9034-CD6A-8E60-966C21A1DF2E}"/>
              </a:ext>
            </a:extLst>
          </p:cNvPr>
          <p:cNvSpPr/>
          <p:nvPr/>
        </p:nvSpPr>
        <p:spPr>
          <a:xfrm>
            <a:off x="4430863" y="3346294"/>
            <a:ext cx="431006" cy="4405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91" name="Gruppieren 90">
            <a:extLst>
              <a:ext uri="{FF2B5EF4-FFF2-40B4-BE49-F238E27FC236}">
                <a16:creationId xmlns:a16="http://schemas.microsoft.com/office/drawing/2014/main" id="{7A6ABD57-6184-B8CC-EE3C-8191EAFEDCD2}"/>
              </a:ext>
            </a:extLst>
          </p:cNvPr>
          <p:cNvGrpSpPr/>
          <p:nvPr/>
        </p:nvGrpSpPr>
        <p:grpSpPr>
          <a:xfrm rot="2632046">
            <a:off x="4430863" y="3340269"/>
            <a:ext cx="431006" cy="440532"/>
            <a:chOff x="4440110" y="2675731"/>
            <a:chExt cx="431006" cy="440532"/>
          </a:xfrm>
        </p:grpSpPr>
        <p:cxnSp>
          <p:nvCxnSpPr>
            <p:cNvPr id="92" name="Gerader Verbinder 91">
              <a:extLst>
                <a:ext uri="{FF2B5EF4-FFF2-40B4-BE49-F238E27FC236}">
                  <a16:creationId xmlns:a16="http://schemas.microsoft.com/office/drawing/2014/main" id="{A6D98F4F-89D9-98DE-0857-56B6FE68EDAF}"/>
                </a:ext>
              </a:extLst>
            </p:cNvPr>
            <p:cNvCxnSpPr/>
            <p:nvPr/>
          </p:nvCxnSpPr>
          <p:spPr>
            <a:xfrm>
              <a:off x="4655613" y="2675731"/>
              <a:ext cx="0" cy="44053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3" name="Gerader Verbinder 92">
              <a:extLst>
                <a:ext uri="{FF2B5EF4-FFF2-40B4-BE49-F238E27FC236}">
                  <a16:creationId xmlns:a16="http://schemas.microsoft.com/office/drawing/2014/main" id="{FAF5750B-A15E-082F-DBB4-E69D314B655E}"/>
                </a:ext>
              </a:extLst>
            </p:cNvPr>
            <p:cNvCxnSpPr/>
            <p:nvPr/>
          </p:nvCxnSpPr>
          <p:spPr>
            <a:xfrm>
              <a:off x="4440110" y="2895997"/>
              <a:ext cx="431006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4" name="Gruppieren 93">
            <a:extLst>
              <a:ext uri="{FF2B5EF4-FFF2-40B4-BE49-F238E27FC236}">
                <a16:creationId xmlns:a16="http://schemas.microsoft.com/office/drawing/2014/main" id="{91FE6FFA-7F35-5E8B-3021-080C1CA8F467}"/>
              </a:ext>
            </a:extLst>
          </p:cNvPr>
          <p:cNvGrpSpPr/>
          <p:nvPr/>
        </p:nvGrpSpPr>
        <p:grpSpPr>
          <a:xfrm>
            <a:off x="5501959" y="3444509"/>
            <a:ext cx="369498" cy="322528"/>
            <a:chOff x="2799536" y="3131203"/>
            <a:chExt cx="842963" cy="735807"/>
          </a:xfrm>
        </p:grpSpPr>
        <p:pic>
          <p:nvPicPr>
            <p:cNvPr id="95" name="Grafik 11" descr="Atom mit einfarbiger Füllung">
              <a:extLst>
                <a:ext uri="{FF2B5EF4-FFF2-40B4-BE49-F238E27FC236}">
                  <a16:creationId xmlns:a16="http://schemas.microsoft.com/office/drawing/2014/main" id="{ADCCCC69-D78A-0F86-78DA-95617D407AE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970985" y="3188354"/>
              <a:ext cx="578644" cy="578644"/>
            </a:xfrm>
            <a:prstGeom prst="rect">
              <a:avLst/>
            </a:prstGeom>
          </p:spPr>
        </p:pic>
        <p:cxnSp>
          <p:nvCxnSpPr>
            <p:cNvPr id="96" name="Gerade Verbindung mit Pfeil 95">
              <a:extLst>
                <a:ext uri="{FF2B5EF4-FFF2-40B4-BE49-F238E27FC236}">
                  <a16:creationId xmlns:a16="http://schemas.microsoft.com/office/drawing/2014/main" id="{2EBF7C3B-AB42-7FD6-8682-68DD1E82100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99536" y="3131203"/>
              <a:ext cx="842963" cy="735807"/>
            </a:xfrm>
            <a:prstGeom prst="straightConnector1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7" name="Gruppieren 96">
            <a:extLst>
              <a:ext uri="{FF2B5EF4-FFF2-40B4-BE49-F238E27FC236}">
                <a16:creationId xmlns:a16="http://schemas.microsoft.com/office/drawing/2014/main" id="{50EADF6C-73D8-A4DC-0B10-C39418E6F1DD}"/>
              </a:ext>
            </a:extLst>
          </p:cNvPr>
          <p:cNvGrpSpPr/>
          <p:nvPr/>
        </p:nvGrpSpPr>
        <p:grpSpPr>
          <a:xfrm>
            <a:off x="6038483" y="3070126"/>
            <a:ext cx="390737" cy="341067"/>
            <a:chOff x="2418942" y="2294081"/>
            <a:chExt cx="842963" cy="735807"/>
          </a:xfrm>
        </p:grpSpPr>
        <p:pic>
          <p:nvPicPr>
            <p:cNvPr id="98" name="Grafik 11" descr="Atom mit einfarbiger Füllung">
              <a:extLst>
                <a:ext uri="{FF2B5EF4-FFF2-40B4-BE49-F238E27FC236}">
                  <a16:creationId xmlns:a16="http://schemas.microsoft.com/office/drawing/2014/main" id="{5499FF22-6D0B-7F73-1BC1-E8D90C82217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590391" y="2351232"/>
              <a:ext cx="578644" cy="578644"/>
            </a:xfrm>
            <a:prstGeom prst="rect">
              <a:avLst/>
            </a:prstGeom>
          </p:spPr>
        </p:pic>
        <p:cxnSp>
          <p:nvCxnSpPr>
            <p:cNvPr id="99" name="Gerade Verbindung mit Pfeil 98">
              <a:extLst>
                <a:ext uri="{FF2B5EF4-FFF2-40B4-BE49-F238E27FC236}">
                  <a16:creationId xmlns:a16="http://schemas.microsoft.com/office/drawing/2014/main" id="{759FE416-AEA3-F341-D1F7-27899F0976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18942" y="2294081"/>
              <a:ext cx="842963" cy="735807"/>
            </a:xfrm>
            <a:prstGeom prst="straightConnector1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3" name="Gruppieren 102">
            <a:extLst>
              <a:ext uri="{FF2B5EF4-FFF2-40B4-BE49-F238E27FC236}">
                <a16:creationId xmlns:a16="http://schemas.microsoft.com/office/drawing/2014/main" id="{4C1CB56D-0C78-5216-D347-70123DA7F2C8}"/>
              </a:ext>
            </a:extLst>
          </p:cNvPr>
          <p:cNvGrpSpPr/>
          <p:nvPr/>
        </p:nvGrpSpPr>
        <p:grpSpPr>
          <a:xfrm>
            <a:off x="5356069" y="3011407"/>
            <a:ext cx="369498" cy="322528"/>
            <a:chOff x="2799536" y="3131203"/>
            <a:chExt cx="842963" cy="735807"/>
          </a:xfrm>
        </p:grpSpPr>
        <p:pic>
          <p:nvPicPr>
            <p:cNvPr id="104" name="Grafik 11" descr="Atom mit einfarbiger Füllung">
              <a:extLst>
                <a:ext uri="{FF2B5EF4-FFF2-40B4-BE49-F238E27FC236}">
                  <a16:creationId xmlns:a16="http://schemas.microsoft.com/office/drawing/2014/main" id="{149E1574-C12E-3C12-06DD-87A4086BD0F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970985" y="3188354"/>
              <a:ext cx="578644" cy="578644"/>
            </a:xfrm>
            <a:prstGeom prst="rect">
              <a:avLst/>
            </a:prstGeom>
          </p:spPr>
        </p:pic>
        <p:cxnSp>
          <p:nvCxnSpPr>
            <p:cNvPr id="105" name="Gerade Verbindung mit Pfeil 104">
              <a:extLst>
                <a:ext uri="{FF2B5EF4-FFF2-40B4-BE49-F238E27FC236}">
                  <a16:creationId xmlns:a16="http://schemas.microsoft.com/office/drawing/2014/main" id="{CE2220F7-BBFA-FFE6-9D92-C827E0CA53A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99536" y="3131203"/>
              <a:ext cx="842963" cy="735807"/>
            </a:xfrm>
            <a:prstGeom prst="straightConnector1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9" name="Gruppieren 108">
            <a:extLst>
              <a:ext uri="{FF2B5EF4-FFF2-40B4-BE49-F238E27FC236}">
                <a16:creationId xmlns:a16="http://schemas.microsoft.com/office/drawing/2014/main" id="{6564C101-4705-4C9D-D566-D77DF09C3507}"/>
              </a:ext>
            </a:extLst>
          </p:cNvPr>
          <p:cNvGrpSpPr/>
          <p:nvPr/>
        </p:nvGrpSpPr>
        <p:grpSpPr>
          <a:xfrm>
            <a:off x="5825165" y="2558956"/>
            <a:ext cx="369498" cy="322528"/>
            <a:chOff x="2799536" y="3131203"/>
            <a:chExt cx="842963" cy="735807"/>
          </a:xfrm>
        </p:grpSpPr>
        <p:pic>
          <p:nvPicPr>
            <p:cNvPr id="110" name="Grafik 11" descr="Atom mit einfarbiger Füllung">
              <a:extLst>
                <a:ext uri="{FF2B5EF4-FFF2-40B4-BE49-F238E27FC236}">
                  <a16:creationId xmlns:a16="http://schemas.microsoft.com/office/drawing/2014/main" id="{1EA8C88D-AD09-4902-9D02-3C05568DC3D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970985" y="3188354"/>
              <a:ext cx="578644" cy="578644"/>
            </a:xfrm>
            <a:prstGeom prst="rect">
              <a:avLst/>
            </a:prstGeom>
          </p:spPr>
        </p:pic>
        <p:cxnSp>
          <p:nvCxnSpPr>
            <p:cNvPr id="111" name="Gerade Verbindung mit Pfeil 110">
              <a:extLst>
                <a:ext uri="{FF2B5EF4-FFF2-40B4-BE49-F238E27FC236}">
                  <a16:creationId xmlns:a16="http://schemas.microsoft.com/office/drawing/2014/main" id="{401BEF2B-58FB-29D5-7F89-F0CAA63A687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99536" y="3131203"/>
              <a:ext cx="842963" cy="735807"/>
            </a:xfrm>
            <a:prstGeom prst="straightConnector1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6" name="Grafik 35" descr="Teigwaren">
            <a:extLst>
              <a:ext uri="{FF2B5EF4-FFF2-40B4-BE49-F238E27FC236}">
                <a16:creationId xmlns:a16="http://schemas.microsoft.com/office/drawing/2014/main" id="{935D3CA6-8893-AE57-FF8E-8DEA9A61DA8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629683" y="1338104"/>
            <a:ext cx="914400" cy="914400"/>
          </a:xfrm>
          <a:prstGeom prst="rect">
            <a:avLst/>
          </a:prstGeom>
        </p:spPr>
      </p:pic>
      <p:sp>
        <p:nvSpPr>
          <p:cNvPr id="37" name="Textfeld 36">
            <a:extLst>
              <a:ext uri="{FF2B5EF4-FFF2-40B4-BE49-F238E27FC236}">
                <a16:creationId xmlns:a16="http://schemas.microsoft.com/office/drawing/2014/main" id="{C1B94A60-3946-8897-12D4-A7752EAEE9E5}"/>
              </a:ext>
            </a:extLst>
          </p:cNvPr>
          <p:cNvSpPr txBox="1"/>
          <p:nvPr/>
        </p:nvSpPr>
        <p:spPr>
          <a:xfrm>
            <a:off x="5114735" y="625065"/>
            <a:ext cx="18474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Hier kommt nur Mist raus.</a:t>
            </a:r>
          </a:p>
        </p:txBody>
      </p:sp>
    </p:spTree>
    <p:extLst>
      <p:ext uri="{BB962C8B-B14F-4D97-AF65-F5344CB8AC3E}">
        <p14:creationId xmlns:p14="http://schemas.microsoft.com/office/powerpoint/2010/main" val="215277951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69B2AB9-0A03-8D87-83E4-73E593914C5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B3E4023-3B93-7144-AB24-A5387DB88F56}" type="datetime1">
              <a:rPr lang="de-DE" smtClean="0"/>
              <a:t>15.12.2022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FA80A07-8321-F661-ADBB-407A71599A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657B7CB-58CE-C541-849D-632C3B6C9161}" type="slidenum">
              <a:rPr lang="de-DE" smtClean="0"/>
              <a:pPr/>
              <a:t>83</a:t>
            </a:fld>
            <a:endParaRPr lang="de-DE"/>
          </a:p>
          <a:p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47DE0B26-0A78-9AE4-F429-5219B8904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dirty="0"/>
              <a:t>Kryptographie</a:t>
            </a:r>
            <a:endParaRPr lang="de-DE" sz="3600" b="1" dirty="0"/>
          </a:p>
        </p:txBody>
      </p:sp>
      <p:sp>
        <p:nvSpPr>
          <p:cNvPr id="9" name="Datumsplatzhalter 4">
            <a:extLst>
              <a:ext uri="{FF2B5EF4-FFF2-40B4-BE49-F238E27FC236}">
                <a16:creationId xmlns:a16="http://schemas.microsoft.com/office/drawing/2014/main" id="{09050D12-6CC2-DE31-AB49-FC5F7D15FCAB}"/>
              </a:ext>
            </a:extLst>
          </p:cNvPr>
          <p:cNvSpPr txBox="1">
            <a:spLocks/>
          </p:cNvSpPr>
          <p:nvPr/>
        </p:nvSpPr>
        <p:spPr>
          <a:xfrm>
            <a:off x="7958667" y="4785815"/>
            <a:ext cx="956473" cy="3573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457200" rtl="0" eaLnBrk="1" latinLnBrk="0" hangingPunct="1">
              <a:defRPr sz="12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3E4023-3B93-7144-AB24-A5387DB88F56}" type="datetime1">
              <a:rPr lang="de-DE" smtClean="0"/>
              <a:pPr/>
              <a:t>15.12.2022</a:t>
            </a:fld>
            <a:endParaRPr lang="de-DE" dirty="0"/>
          </a:p>
        </p:txBody>
      </p:sp>
      <p:sp>
        <p:nvSpPr>
          <p:cNvPr id="10" name="Foliennummernplatzhalter 5">
            <a:extLst>
              <a:ext uri="{FF2B5EF4-FFF2-40B4-BE49-F238E27FC236}">
                <a16:creationId xmlns:a16="http://schemas.microsoft.com/office/drawing/2014/main" id="{CA55CD7F-3DAB-7E28-7705-C152D59FA03B}"/>
              </a:ext>
            </a:extLst>
          </p:cNvPr>
          <p:cNvSpPr txBox="1">
            <a:spLocks/>
          </p:cNvSpPr>
          <p:nvPr/>
        </p:nvSpPr>
        <p:spPr>
          <a:xfrm>
            <a:off x="7826685" y="4630911"/>
            <a:ext cx="1076359" cy="333916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r" defTabSz="457200" rtl="0" eaLnBrk="1" latinLnBrk="0" hangingPunct="1">
              <a:defRPr sz="12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657B7CB-58CE-C541-849D-632C3B6C9161}" type="slidenum">
              <a:rPr lang="de-DE" smtClean="0"/>
              <a:pPr/>
              <a:t>83</a:t>
            </a:fld>
            <a:endParaRPr lang="de-DE"/>
          </a:p>
          <a:p>
            <a:endParaRPr lang="de-DE" dirty="0"/>
          </a:p>
        </p:txBody>
      </p:sp>
      <p:pic>
        <p:nvPicPr>
          <p:cNvPr id="23" name="Grafik 18" descr="Mann mit einfarbiger Füllung">
            <a:extLst>
              <a:ext uri="{FF2B5EF4-FFF2-40B4-BE49-F238E27FC236}">
                <a16:creationId xmlns:a16="http://schemas.microsoft.com/office/drawing/2014/main" id="{13DBC033-6F9D-AA2C-A2F4-9F0B7EF074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92343" y="3451167"/>
            <a:ext cx="914400" cy="914400"/>
          </a:xfrm>
          <a:prstGeom prst="rect">
            <a:avLst/>
          </a:prstGeom>
        </p:spPr>
      </p:pic>
      <p:sp>
        <p:nvSpPr>
          <p:cNvPr id="25" name="Textfeld 24">
            <a:extLst>
              <a:ext uri="{FF2B5EF4-FFF2-40B4-BE49-F238E27FC236}">
                <a16:creationId xmlns:a16="http://schemas.microsoft.com/office/drawing/2014/main" id="{20F69BE1-989A-D524-9A1E-B78571553435}"/>
              </a:ext>
            </a:extLst>
          </p:cNvPr>
          <p:cNvSpPr txBox="1"/>
          <p:nvPr/>
        </p:nvSpPr>
        <p:spPr>
          <a:xfrm>
            <a:off x="7054043" y="3676617"/>
            <a:ext cx="24570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dirty="0">
                <a:cs typeface="Arial"/>
              </a:rPr>
              <a:t>Bob</a:t>
            </a:r>
            <a:endParaRPr lang="de-DE" dirty="0"/>
          </a:p>
        </p:txBody>
      </p:sp>
      <p:pic>
        <p:nvPicPr>
          <p:cNvPr id="27" name="Grafik 17" descr="Frau mit einfarbiger Füllung">
            <a:extLst>
              <a:ext uri="{FF2B5EF4-FFF2-40B4-BE49-F238E27FC236}">
                <a16:creationId xmlns:a16="http://schemas.microsoft.com/office/drawing/2014/main" id="{0B970444-10D0-22EE-F8D9-99F6F62C1C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77374" y="3405776"/>
            <a:ext cx="914400" cy="914400"/>
          </a:xfrm>
          <a:prstGeom prst="rect">
            <a:avLst/>
          </a:prstGeom>
        </p:spPr>
      </p:pic>
      <p:sp>
        <p:nvSpPr>
          <p:cNvPr id="29" name="Textfeld 28">
            <a:extLst>
              <a:ext uri="{FF2B5EF4-FFF2-40B4-BE49-F238E27FC236}">
                <a16:creationId xmlns:a16="http://schemas.microsoft.com/office/drawing/2014/main" id="{C4DA5C02-4D0A-3EB9-0B69-523FA1BD34CA}"/>
              </a:ext>
            </a:extLst>
          </p:cNvPr>
          <p:cNvSpPr txBox="1"/>
          <p:nvPr/>
        </p:nvSpPr>
        <p:spPr>
          <a:xfrm>
            <a:off x="798574" y="3676226"/>
            <a:ext cx="24570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dirty="0">
                <a:cs typeface="Arial"/>
              </a:rPr>
              <a:t>Alice</a:t>
            </a:r>
            <a:endParaRPr lang="de-DE" dirty="0"/>
          </a:p>
        </p:txBody>
      </p: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7474C13B-B565-A301-BD70-639F865CB981}"/>
              </a:ext>
            </a:extLst>
          </p:cNvPr>
          <p:cNvCxnSpPr/>
          <p:nvPr/>
        </p:nvCxnSpPr>
        <p:spPr>
          <a:xfrm flipV="1">
            <a:off x="2129057" y="3941560"/>
            <a:ext cx="4933526" cy="87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Grafik 7" descr="Ein Bild, das Pfeil enthält.&#10;&#10;Beschreibung automatisch generiert.">
            <a:extLst>
              <a:ext uri="{FF2B5EF4-FFF2-40B4-BE49-F238E27FC236}">
                <a16:creationId xmlns:a16="http://schemas.microsoft.com/office/drawing/2014/main" id="{B3569549-3C58-ABAF-9BAB-E6788DBF262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5773" t="39751" r="-688"/>
          <a:stretch/>
        </p:blipFill>
        <p:spPr>
          <a:xfrm>
            <a:off x="1472841" y="2263637"/>
            <a:ext cx="723193" cy="964097"/>
          </a:xfrm>
          <a:prstGeom prst="rect">
            <a:avLst/>
          </a:prstGeom>
        </p:spPr>
      </p:pic>
      <p:pic>
        <p:nvPicPr>
          <p:cNvPr id="2" name="Grafik 11" descr="Atom mit einfarbiger Füllung">
            <a:extLst>
              <a:ext uri="{FF2B5EF4-FFF2-40B4-BE49-F238E27FC236}">
                <a16:creationId xmlns:a16="http://schemas.microsoft.com/office/drawing/2014/main" id="{BB8B6DBC-D4E4-12CB-C68D-7FFBCC43FE4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71501" y="1428751"/>
            <a:ext cx="578644" cy="578644"/>
          </a:xfrm>
          <a:prstGeom prst="rect">
            <a:avLst/>
          </a:prstGeom>
        </p:spPr>
      </p:pic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095C32A6-2B55-B8F2-6038-0BEFD1D60EDF}"/>
              </a:ext>
            </a:extLst>
          </p:cNvPr>
          <p:cNvCxnSpPr/>
          <p:nvPr/>
        </p:nvCxnSpPr>
        <p:spPr>
          <a:xfrm flipH="1">
            <a:off x="271464" y="1721643"/>
            <a:ext cx="1107281" cy="0"/>
          </a:xfrm>
          <a:prstGeom prst="straightConnector1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3CA465E0-8DC9-5681-68B3-C4C8BDEE58DA}"/>
              </a:ext>
            </a:extLst>
          </p:cNvPr>
          <p:cNvCxnSpPr/>
          <p:nvPr/>
        </p:nvCxnSpPr>
        <p:spPr>
          <a:xfrm>
            <a:off x="857251" y="1235869"/>
            <a:ext cx="7144" cy="971550"/>
          </a:xfrm>
          <a:prstGeom prst="straightConnector1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Grafik 11" descr="Atom mit einfarbiger Füllung">
            <a:extLst>
              <a:ext uri="{FF2B5EF4-FFF2-40B4-BE49-F238E27FC236}">
                <a16:creationId xmlns:a16="http://schemas.microsoft.com/office/drawing/2014/main" id="{CB503C64-2B04-5A98-84A0-35FA28539A8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943101" y="1414464"/>
            <a:ext cx="578644" cy="578644"/>
          </a:xfrm>
          <a:prstGeom prst="rect">
            <a:avLst/>
          </a:prstGeom>
        </p:spPr>
      </p:pic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6701423C-5809-DB9B-8084-4D297F894437}"/>
              </a:ext>
            </a:extLst>
          </p:cNvPr>
          <p:cNvCxnSpPr>
            <a:cxnSpLocks/>
          </p:cNvCxnSpPr>
          <p:nvPr/>
        </p:nvCxnSpPr>
        <p:spPr>
          <a:xfrm flipH="1" flipV="1">
            <a:off x="1814514" y="1371600"/>
            <a:ext cx="900113" cy="707231"/>
          </a:xfrm>
          <a:prstGeom prst="straightConnector1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E2E7220E-D52E-E0B3-56C4-5AA32767BFFB}"/>
              </a:ext>
            </a:extLst>
          </p:cNvPr>
          <p:cNvCxnSpPr>
            <a:cxnSpLocks/>
          </p:cNvCxnSpPr>
          <p:nvPr/>
        </p:nvCxnSpPr>
        <p:spPr>
          <a:xfrm flipH="1">
            <a:off x="1771652" y="1357313"/>
            <a:ext cx="842963" cy="735807"/>
          </a:xfrm>
          <a:prstGeom prst="straightConnector1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Grafik 11" descr="Mikroskop mit einfarbiger Füllung">
            <a:extLst>
              <a:ext uri="{FF2B5EF4-FFF2-40B4-BE49-F238E27FC236}">
                <a16:creationId xmlns:a16="http://schemas.microsoft.com/office/drawing/2014/main" id="{A2F2F582-18C2-A399-E10F-B3FFDEAD267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446065" y="1807762"/>
            <a:ext cx="914400" cy="914400"/>
          </a:xfrm>
          <a:prstGeom prst="rect">
            <a:avLst/>
          </a:prstGeom>
        </p:spPr>
      </p:pic>
      <p:sp>
        <p:nvSpPr>
          <p:cNvPr id="20" name="Textfeld 19">
            <a:extLst>
              <a:ext uri="{FF2B5EF4-FFF2-40B4-BE49-F238E27FC236}">
                <a16:creationId xmlns:a16="http://schemas.microsoft.com/office/drawing/2014/main" id="{67B4070C-983A-AF0B-466A-4122129DABE4}"/>
              </a:ext>
            </a:extLst>
          </p:cNvPr>
          <p:cNvSpPr txBox="1"/>
          <p:nvPr/>
        </p:nvSpPr>
        <p:spPr>
          <a:xfrm>
            <a:off x="4111310" y="586333"/>
            <a:ext cx="24180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Wie kann sich Bob vor Eve</a:t>
            </a:r>
            <a:r>
              <a:rPr lang="en-US" dirty="0"/>
              <a:t>’s </a:t>
            </a:r>
            <a:r>
              <a:rPr lang="en-US" dirty="0" err="1"/>
              <a:t>Schicksal</a:t>
            </a:r>
            <a:r>
              <a:rPr lang="en-US" dirty="0"/>
              <a:t> sch</a:t>
            </a:r>
            <a:r>
              <a:rPr lang="de-DE" dirty="0" err="1"/>
              <a:t>ützen</a:t>
            </a:r>
            <a:r>
              <a:rPr lang="de-DE" dirty="0"/>
              <a:t>?</a:t>
            </a:r>
          </a:p>
        </p:txBody>
      </p:sp>
      <p:sp>
        <p:nvSpPr>
          <p:cNvPr id="84" name="Rechteck 83">
            <a:extLst>
              <a:ext uri="{FF2B5EF4-FFF2-40B4-BE49-F238E27FC236}">
                <a16:creationId xmlns:a16="http://schemas.microsoft.com/office/drawing/2014/main" id="{64F671A3-0EFC-B353-EFD0-F32817C21366}"/>
              </a:ext>
            </a:extLst>
          </p:cNvPr>
          <p:cNvSpPr/>
          <p:nvPr/>
        </p:nvSpPr>
        <p:spPr>
          <a:xfrm>
            <a:off x="7416386" y="1107227"/>
            <a:ext cx="431006" cy="4405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5" name="Rechteck 84">
            <a:extLst>
              <a:ext uri="{FF2B5EF4-FFF2-40B4-BE49-F238E27FC236}">
                <a16:creationId xmlns:a16="http://schemas.microsoft.com/office/drawing/2014/main" id="{1FFA4F8C-CA2F-F2AA-4353-D09D98D5E231}"/>
              </a:ext>
            </a:extLst>
          </p:cNvPr>
          <p:cNvSpPr/>
          <p:nvPr/>
        </p:nvSpPr>
        <p:spPr>
          <a:xfrm>
            <a:off x="8044530" y="1103279"/>
            <a:ext cx="431006" cy="4405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86" name="Gerader Verbinder 85">
            <a:extLst>
              <a:ext uri="{FF2B5EF4-FFF2-40B4-BE49-F238E27FC236}">
                <a16:creationId xmlns:a16="http://schemas.microsoft.com/office/drawing/2014/main" id="{5EB7EE68-7665-C34F-F0CD-A1A1B607393B}"/>
              </a:ext>
            </a:extLst>
          </p:cNvPr>
          <p:cNvCxnSpPr/>
          <p:nvPr/>
        </p:nvCxnSpPr>
        <p:spPr>
          <a:xfrm>
            <a:off x="8260033" y="1103279"/>
            <a:ext cx="0" cy="44053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7" name="Gerader Verbinder 86">
            <a:extLst>
              <a:ext uri="{FF2B5EF4-FFF2-40B4-BE49-F238E27FC236}">
                <a16:creationId xmlns:a16="http://schemas.microsoft.com/office/drawing/2014/main" id="{5505E7A2-F24A-9772-DEFE-C725C1D48F15}"/>
              </a:ext>
            </a:extLst>
          </p:cNvPr>
          <p:cNvCxnSpPr/>
          <p:nvPr/>
        </p:nvCxnSpPr>
        <p:spPr>
          <a:xfrm>
            <a:off x="8044530" y="1323545"/>
            <a:ext cx="43100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8" name="Gruppieren 87">
            <a:extLst>
              <a:ext uri="{FF2B5EF4-FFF2-40B4-BE49-F238E27FC236}">
                <a16:creationId xmlns:a16="http://schemas.microsoft.com/office/drawing/2014/main" id="{B7C08EC2-DC92-1885-9DD8-0A1F148D90D6}"/>
              </a:ext>
            </a:extLst>
          </p:cNvPr>
          <p:cNvGrpSpPr/>
          <p:nvPr/>
        </p:nvGrpSpPr>
        <p:grpSpPr>
          <a:xfrm rot="2632046">
            <a:off x="7416386" y="1101202"/>
            <a:ext cx="431006" cy="440532"/>
            <a:chOff x="4440110" y="2675731"/>
            <a:chExt cx="431006" cy="440532"/>
          </a:xfrm>
        </p:grpSpPr>
        <p:cxnSp>
          <p:nvCxnSpPr>
            <p:cNvPr id="89" name="Gerader Verbinder 88">
              <a:extLst>
                <a:ext uri="{FF2B5EF4-FFF2-40B4-BE49-F238E27FC236}">
                  <a16:creationId xmlns:a16="http://schemas.microsoft.com/office/drawing/2014/main" id="{18E4367C-E983-DC54-A079-4C2546BD2C31}"/>
                </a:ext>
              </a:extLst>
            </p:cNvPr>
            <p:cNvCxnSpPr/>
            <p:nvPr/>
          </p:nvCxnSpPr>
          <p:spPr>
            <a:xfrm>
              <a:off x="4655613" y="2675731"/>
              <a:ext cx="0" cy="44053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0" name="Gerader Verbinder 89">
              <a:extLst>
                <a:ext uri="{FF2B5EF4-FFF2-40B4-BE49-F238E27FC236}">
                  <a16:creationId xmlns:a16="http://schemas.microsoft.com/office/drawing/2014/main" id="{E41FEA15-3675-CA0B-F4B5-91B5F7773107}"/>
                </a:ext>
              </a:extLst>
            </p:cNvPr>
            <p:cNvCxnSpPr/>
            <p:nvPr/>
          </p:nvCxnSpPr>
          <p:spPr>
            <a:xfrm>
              <a:off x="4440110" y="2895997"/>
              <a:ext cx="431006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3024506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69B2AB9-0A03-8D87-83E4-73E593914C5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B3E4023-3B93-7144-AB24-A5387DB88F56}" type="datetime1">
              <a:rPr lang="de-DE" smtClean="0"/>
              <a:t>15.12.2022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FA80A07-8321-F661-ADBB-407A71599A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657B7CB-58CE-C541-849D-632C3B6C9161}" type="slidenum">
              <a:rPr lang="de-DE" smtClean="0"/>
              <a:pPr/>
              <a:t>84</a:t>
            </a:fld>
            <a:endParaRPr lang="de-DE"/>
          </a:p>
          <a:p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47DE0B26-0A78-9AE4-F429-5219B8904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dirty="0"/>
              <a:t>Kryptographie</a:t>
            </a:r>
            <a:endParaRPr lang="de-DE" sz="3600" b="1" dirty="0"/>
          </a:p>
        </p:txBody>
      </p:sp>
      <p:sp>
        <p:nvSpPr>
          <p:cNvPr id="9" name="Datumsplatzhalter 4">
            <a:extLst>
              <a:ext uri="{FF2B5EF4-FFF2-40B4-BE49-F238E27FC236}">
                <a16:creationId xmlns:a16="http://schemas.microsoft.com/office/drawing/2014/main" id="{09050D12-6CC2-DE31-AB49-FC5F7D15FCAB}"/>
              </a:ext>
            </a:extLst>
          </p:cNvPr>
          <p:cNvSpPr txBox="1">
            <a:spLocks/>
          </p:cNvSpPr>
          <p:nvPr/>
        </p:nvSpPr>
        <p:spPr>
          <a:xfrm>
            <a:off x="7958667" y="4785815"/>
            <a:ext cx="956473" cy="3573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457200" rtl="0" eaLnBrk="1" latinLnBrk="0" hangingPunct="1">
              <a:defRPr sz="12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3E4023-3B93-7144-AB24-A5387DB88F56}" type="datetime1">
              <a:rPr lang="de-DE" smtClean="0"/>
              <a:pPr/>
              <a:t>15.12.2022</a:t>
            </a:fld>
            <a:endParaRPr lang="de-DE" dirty="0"/>
          </a:p>
        </p:txBody>
      </p:sp>
      <p:sp>
        <p:nvSpPr>
          <p:cNvPr id="10" name="Foliennummernplatzhalter 5">
            <a:extLst>
              <a:ext uri="{FF2B5EF4-FFF2-40B4-BE49-F238E27FC236}">
                <a16:creationId xmlns:a16="http://schemas.microsoft.com/office/drawing/2014/main" id="{CA55CD7F-3DAB-7E28-7705-C152D59FA03B}"/>
              </a:ext>
            </a:extLst>
          </p:cNvPr>
          <p:cNvSpPr txBox="1">
            <a:spLocks/>
          </p:cNvSpPr>
          <p:nvPr/>
        </p:nvSpPr>
        <p:spPr>
          <a:xfrm>
            <a:off x="7826685" y="4630911"/>
            <a:ext cx="1076359" cy="333916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r" defTabSz="457200" rtl="0" eaLnBrk="1" latinLnBrk="0" hangingPunct="1">
              <a:defRPr sz="12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657B7CB-58CE-C541-849D-632C3B6C9161}" type="slidenum">
              <a:rPr lang="de-DE" smtClean="0"/>
              <a:pPr/>
              <a:t>84</a:t>
            </a:fld>
            <a:endParaRPr lang="de-DE"/>
          </a:p>
          <a:p>
            <a:endParaRPr lang="de-DE" dirty="0"/>
          </a:p>
        </p:txBody>
      </p:sp>
      <p:pic>
        <p:nvPicPr>
          <p:cNvPr id="23" name="Grafik 18" descr="Mann mit einfarbiger Füllung">
            <a:extLst>
              <a:ext uri="{FF2B5EF4-FFF2-40B4-BE49-F238E27FC236}">
                <a16:creationId xmlns:a16="http://schemas.microsoft.com/office/drawing/2014/main" id="{13DBC033-6F9D-AA2C-A2F4-9F0B7EF074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92343" y="3451167"/>
            <a:ext cx="914400" cy="914400"/>
          </a:xfrm>
          <a:prstGeom prst="rect">
            <a:avLst/>
          </a:prstGeom>
        </p:spPr>
      </p:pic>
      <p:sp>
        <p:nvSpPr>
          <p:cNvPr id="25" name="Textfeld 24">
            <a:extLst>
              <a:ext uri="{FF2B5EF4-FFF2-40B4-BE49-F238E27FC236}">
                <a16:creationId xmlns:a16="http://schemas.microsoft.com/office/drawing/2014/main" id="{20F69BE1-989A-D524-9A1E-B78571553435}"/>
              </a:ext>
            </a:extLst>
          </p:cNvPr>
          <p:cNvSpPr txBox="1"/>
          <p:nvPr/>
        </p:nvSpPr>
        <p:spPr>
          <a:xfrm>
            <a:off x="7054043" y="3676617"/>
            <a:ext cx="24570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dirty="0">
                <a:cs typeface="Arial"/>
              </a:rPr>
              <a:t>Bob</a:t>
            </a:r>
            <a:endParaRPr lang="de-DE" dirty="0"/>
          </a:p>
        </p:txBody>
      </p:sp>
      <p:pic>
        <p:nvPicPr>
          <p:cNvPr id="27" name="Grafik 17" descr="Frau mit einfarbiger Füllung">
            <a:extLst>
              <a:ext uri="{FF2B5EF4-FFF2-40B4-BE49-F238E27FC236}">
                <a16:creationId xmlns:a16="http://schemas.microsoft.com/office/drawing/2014/main" id="{0B970444-10D0-22EE-F8D9-99F6F62C1C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77374" y="3405776"/>
            <a:ext cx="914400" cy="914400"/>
          </a:xfrm>
          <a:prstGeom prst="rect">
            <a:avLst/>
          </a:prstGeom>
        </p:spPr>
      </p:pic>
      <p:sp>
        <p:nvSpPr>
          <p:cNvPr id="29" name="Textfeld 28">
            <a:extLst>
              <a:ext uri="{FF2B5EF4-FFF2-40B4-BE49-F238E27FC236}">
                <a16:creationId xmlns:a16="http://schemas.microsoft.com/office/drawing/2014/main" id="{C4DA5C02-4D0A-3EB9-0B69-523FA1BD34CA}"/>
              </a:ext>
            </a:extLst>
          </p:cNvPr>
          <p:cNvSpPr txBox="1"/>
          <p:nvPr/>
        </p:nvSpPr>
        <p:spPr>
          <a:xfrm>
            <a:off x="798574" y="3676226"/>
            <a:ext cx="24570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dirty="0">
                <a:cs typeface="Arial"/>
              </a:rPr>
              <a:t>Alice</a:t>
            </a:r>
            <a:endParaRPr lang="de-DE" dirty="0"/>
          </a:p>
        </p:txBody>
      </p: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7474C13B-B565-A301-BD70-639F865CB981}"/>
              </a:ext>
            </a:extLst>
          </p:cNvPr>
          <p:cNvCxnSpPr/>
          <p:nvPr/>
        </p:nvCxnSpPr>
        <p:spPr>
          <a:xfrm flipV="1">
            <a:off x="2129057" y="3941560"/>
            <a:ext cx="4933526" cy="87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Grafik 11" descr="Atom mit einfarbiger Füllung">
            <a:extLst>
              <a:ext uri="{FF2B5EF4-FFF2-40B4-BE49-F238E27FC236}">
                <a16:creationId xmlns:a16="http://schemas.microsoft.com/office/drawing/2014/main" id="{BB8B6DBC-D4E4-12CB-C68D-7FFBCC43FE4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1501" y="1428751"/>
            <a:ext cx="578644" cy="578644"/>
          </a:xfrm>
          <a:prstGeom prst="rect">
            <a:avLst/>
          </a:prstGeom>
        </p:spPr>
      </p:pic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095C32A6-2B55-B8F2-6038-0BEFD1D60EDF}"/>
              </a:ext>
            </a:extLst>
          </p:cNvPr>
          <p:cNvCxnSpPr/>
          <p:nvPr/>
        </p:nvCxnSpPr>
        <p:spPr>
          <a:xfrm flipH="1">
            <a:off x="271464" y="1721643"/>
            <a:ext cx="1107281" cy="0"/>
          </a:xfrm>
          <a:prstGeom prst="straightConnector1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3CA465E0-8DC9-5681-68B3-C4C8BDEE58DA}"/>
              </a:ext>
            </a:extLst>
          </p:cNvPr>
          <p:cNvCxnSpPr/>
          <p:nvPr/>
        </p:nvCxnSpPr>
        <p:spPr>
          <a:xfrm>
            <a:off x="857251" y="1235869"/>
            <a:ext cx="7144" cy="971550"/>
          </a:xfrm>
          <a:prstGeom prst="straightConnector1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Grafik 11" descr="Atom mit einfarbiger Füllung">
            <a:extLst>
              <a:ext uri="{FF2B5EF4-FFF2-40B4-BE49-F238E27FC236}">
                <a16:creationId xmlns:a16="http://schemas.microsoft.com/office/drawing/2014/main" id="{CB503C64-2B04-5A98-84A0-35FA28539A8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943101" y="1414464"/>
            <a:ext cx="578644" cy="578644"/>
          </a:xfrm>
          <a:prstGeom prst="rect">
            <a:avLst/>
          </a:prstGeom>
        </p:spPr>
      </p:pic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6701423C-5809-DB9B-8084-4D297F894437}"/>
              </a:ext>
            </a:extLst>
          </p:cNvPr>
          <p:cNvCxnSpPr>
            <a:cxnSpLocks/>
          </p:cNvCxnSpPr>
          <p:nvPr/>
        </p:nvCxnSpPr>
        <p:spPr>
          <a:xfrm flipH="1" flipV="1">
            <a:off x="1814514" y="1371600"/>
            <a:ext cx="900113" cy="707231"/>
          </a:xfrm>
          <a:prstGeom prst="straightConnector1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E2E7220E-D52E-E0B3-56C4-5AA32767BFFB}"/>
              </a:ext>
            </a:extLst>
          </p:cNvPr>
          <p:cNvCxnSpPr>
            <a:cxnSpLocks/>
          </p:cNvCxnSpPr>
          <p:nvPr/>
        </p:nvCxnSpPr>
        <p:spPr>
          <a:xfrm flipH="1">
            <a:off x="1771652" y="1357313"/>
            <a:ext cx="842963" cy="735807"/>
          </a:xfrm>
          <a:prstGeom prst="straightConnector1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feld 19">
            <a:extLst>
              <a:ext uri="{FF2B5EF4-FFF2-40B4-BE49-F238E27FC236}">
                <a16:creationId xmlns:a16="http://schemas.microsoft.com/office/drawing/2014/main" id="{67B4070C-983A-AF0B-466A-4122129DABE4}"/>
              </a:ext>
            </a:extLst>
          </p:cNvPr>
          <p:cNvSpPr txBox="1"/>
          <p:nvPr/>
        </p:nvSpPr>
        <p:spPr>
          <a:xfrm>
            <a:off x="4111310" y="586333"/>
            <a:ext cx="24180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Wie kann sich Bob vor Eve</a:t>
            </a:r>
            <a:r>
              <a:rPr lang="en-US" dirty="0"/>
              <a:t>’s </a:t>
            </a:r>
            <a:r>
              <a:rPr lang="en-US" dirty="0" err="1"/>
              <a:t>Schicksal</a:t>
            </a:r>
            <a:r>
              <a:rPr lang="en-US" dirty="0"/>
              <a:t> sch</a:t>
            </a:r>
            <a:r>
              <a:rPr lang="de-DE" dirty="0" err="1"/>
              <a:t>ützen</a:t>
            </a:r>
            <a:r>
              <a:rPr lang="de-DE" dirty="0"/>
              <a:t>?</a:t>
            </a:r>
          </a:p>
        </p:txBody>
      </p:sp>
      <p:pic>
        <p:nvPicPr>
          <p:cNvPr id="26" name="Grafik 11" descr="Mikroskop mit einfarbiger Füllung">
            <a:extLst>
              <a:ext uri="{FF2B5EF4-FFF2-40B4-BE49-F238E27FC236}">
                <a16:creationId xmlns:a16="http://schemas.microsoft.com/office/drawing/2014/main" id="{40ED21F4-410D-4AC3-B812-70643C47A3E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446065" y="1807762"/>
            <a:ext cx="914400" cy="914400"/>
          </a:xfrm>
          <a:prstGeom prst="rect">
            <a:avLst/>
          </a:prstGeom>
        </p:spPr>
      </p:pic>
      <p:sp>
        <p:nvSpPr>
          <p:cNvPr id="30" name="Rechteck 29">
            <a:extLst>
              <a:ext uri="{FF2B5EF4-FFF2-40B4-BE49-F238E27FC236}">
                <a16:creationId xmlns:a16="http://schemas.microsoft.com/office/drawing/2014/main" id="{75E295EF-F493-27F0-5BF9-E3176871BF2D}"/>
              </a:ext>
            </a:extLst>
          </p:cNvPr>
          <p:cNvSpPr/>
          <p:nvPr/>
        </p:nvSpPr>
        <p:spPr>
          <a:xfrm>
            <a:off x="7416386" y="1107227"/>
            <a:ext cx="431006" cy="4405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A9EDA5A0-52C6-3165-2A0B-E5E0AE12CD58}"/>
              </a:ext>
            </a:extLst>
          </p:cNvPr>
          <p:cNvSpPr/>
          <p:nvPr/>
        </p:nvSpPr>
        <p:spPr>
          <a:xfrm>
            <a:off x="8044530" y="1103279"/>
            <a:ext cx="431006" cy="4405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02B4DF75-1848-96FF-BE23-AC72B64CD2F2}"/>
              </a:ext>
            </a:extLst>
          </p:cNvPr>
          <p:cNvCxnSpPr/>
          <p:nvPr/>
        </p:nvCxnSpPr>
        <p:spPr>
          <a:xfrm>
            <a:off x="8260033" y="1103279"/>
            <a:ext cx="0" cy="44053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Gerader Verbinder 34">
            <a:extLst>
              <a:ext uri="{FF2B5EF4-FFF2-40B4-BE49-F238E27FC236}">
                <a16:creationId xmlns:a16="http://schemas.microsoft.com/office/drawing/2014/main" id="{2B8A6901-08FF-FD78-E4A5-F81ED24C8634}"/>
              </a:ext>
            </a:extLst>
          </p:cNvPr>
          <p:cNvCxnSpPr/>
          <p:nvPr/>
        </p:nvCxnSpPr>
        <p:spPr>
          <a:xfrm>
            <a:off x="8044530" y="1323545"/>
            <a:ext cx="43100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6" name="Gruppieren 35">
            <a:extLst>
              <a:ext uri="{FF2B5EF4-FFF2-40B4-BE49-F238E27FC236}">
                <a16:creationId xmlns:a16="http://schemas.microsoft.com/office/drawing/2014/main" id="{DD40E536-8043-93AF-5582-EEB4D0634978}"/>
              </a:ext>
            </a:extLst>
          </p:cNvPr>
          <p:cNvGrpSpPr/>
          <p:nvPr/>
        </p:nvGrpSpPr>
        <p:grpSpPr>
          <a:xfrm rot="2632046">
            <a:off x="7416386" y="1101202"/>
            <a:ext cx="431006" cy="440532"/>
            <a:chOff x="4440110" y="2675731"/>
            <a:chExt cx="431006" cy="440532"/>
          </a:xfrm>
        </p:grpSpPr>
        <p:cxnSp>
          <p:nvCxnSpPr>
            <p:cNvPr id="37" name="Gerader Verbinder 36">
              <a:extLst>
                <a:ext uri="{FF2B5EF4-FFF2-40B4-BE49-F238E27FC236}">
                  <a16:creationId xmlns:a16="http://schemas.microsoft.com/office/drawing/2014/main" id="{01881E99-2176-37F8-9B08-D5ACF60AB4EC}"/>
                </a:ext>
              </a:extLst>
            </p:cNvPr>
            <p:cNvCxnSpPr/>
            <p:nvPr/>
          </p:nvCxnSpPr>
          <p:spPr>
            <a:xfrm>
              <a:off x="4655613" y="2675731"/>
              <a:ext cx="0" cy="44053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Gerader Verbinder 37">
              <a:extLst>
                <a:ext uri="{FF2B5EF4-FFF2-40B4-BE49-F238E27FC236}">
                  <a16:creationId xmlns:a16="http://schemas.microsoft.com/office/drawing/2014/main" id="{150ED9ED-0251-F96E-2E71-850548C28E95}"/>
                </a:ext>
              </a:extLst>
            </p:cNvPr>
            <p:cNvCxnSpPr/>
            <p:nvPr/>
          </p:nvCxnSpPr>
          <p:spPr>
            <a:xfrm>
              <a:off x="4440110" y="2895997"/>
              <a:ext cx="431006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3467890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69B2AB9-0A03-8D87-83E4-73E593914C5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B3E4023-3B93-7144-AB24-A5387DB88F56}" type="datetime1">
              <a:rPr lang="de-DE" smtClean="0"/>
              <a:t>15.12.2022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FA80A07-8321-F661-ADBB-407A71599A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657B7CB-58CE-C541-849D-632C3B6C9161}" type="slidenum">
              <a:rPr lang="de-DE" smtClean="0"/>
              <a:pPr/>
              <a:t>85</a:t>
            </a:fld>
            <a:endParaRPr lang="de-DE"/>
          </a:p>
          <a:p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47DE0B26-0A78-9AE4-F429-5219B8904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dirty="0"/>
              <a:t>Kryptographie</a:t>
            </a:r>
            <a:endParaRPr lang="de-DE" sz="3600" b="1" dirty="0"/>
          </a:p>
        </p:txBody>
      </p:sp>
      <p:sp>
        <p:nvSpPr>
          <p:cNvPr id="9" name="Datumsplatzhalter 4">
            <a:extLst>
              <a:ext uri="{FF2B5EF4-FFF2-40B4-BE49-F238E27FC236}">
                <a16:creationId xmlns:a16="http://schemas.microsoft.com/office/drawing/2014/main" id="{09050D12-6CC2-DE31-AB49-FC5F7D15FCAB}"/>
              </a:ext>
            </a:extLst>
          </p:cNvPr>
          <p:cNvSpPr txBox="1">
            <a:spLocks/>
          </p:cNvSpPr>
          <p:nvPr/>
        </p:nvSpPr>
        <p:spPr>
          <a:xfrm>
            <a:off x="7958667" y="4785815"/>
            <a:ext cx="956473" cy="3573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457200" rtl="0" eaLnBrk="1" latinLnBrk="0" hangingPunct="1">
              <a:defRPr sz="12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3E4023-3B93-7144-AB24-A5387DB88F56}" type="datetime1">
              <a:rPr lang="de-DE" smtClean="0"/>
              <a:pPr/>
              <a:t>15.12.2022</a:t>
            </a:fld>
            <a:endParaRPr lang="de-DE" dirty="0"/>
          </a:p>
        </p:txBody>
      </p:sp>
      <p:sp>
        <p:nvSpPr>
          <p:cNvPr id="10" name="Foliennummernplatzhalter 5">
            <a:extLst>
              <a:ext uri="{FF2B5EF4-FFF2-40B4-BE49-F238E27FC236}">
                <a16:creationId xmlns:a16="http://schemas.microsoft.com/office/drawing/2014/main" id="{CA55CD7F-3DAB-7E28-7705-C152D59FA03B}"/>
              </a:ext>
            </a:extLst>
          </p:cNvPr>
          <p:cNvSpPr txBox="1">
            <a:spLocks/>
          </p:cNvSpPr>
          <p:nvPr/>
        </p:nvSpPr>
        <p:spPr>
          <a:xfrm>
            <a:off x="7826685" y="4630911"/>
            <a:ext cx="1076359" cy="333916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r" defTabSz="457200" rtl="0" eaLnBrk="1" latinLnBrk="0" hangingPunct="1">
              <a:defRPr sz="12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657B7CB-58CE-C541-849D-632C3B6C9161}" type="slidenum">
              <a:rPr lang="de-DE" smtClean="0"/>
              <a:pPr/>
              <a:t>85</a:t>
            </a:fld>
            <a:endParaRPr lang="de-DE"/>
          </a:p>
          <a:p>
            <a:endParaRPr lang="de-DE" dirty="0"/>
          </a:p>
        </p:txBody>
      </p:sp>
      <p:pic>
        <p:nvPicPr>
          <p:cNvPr id="23" name="Grafik 18" descr="Mann mit einfarbiger Füllung">
            <a:extLst>
              <a:ext uri="{FF2B5EF4-FFF2-40B4-BE49-F238E27FC236}">
                <a16:creationId xmlns:a16="http://schemas.microsoft.com/office/drawing/2014/main" id="{13DBC033-6F9D-AA2C-A2F4-9F0B7EF074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92343" y="3451167"/>
            <a:ext cx="914400" cy="914400"/>
          </a:xfrm>
          <a:prstGeom prst="rect">
            <a:avLst/>
          </a:prstGeom>
        </p:spPr>
      </p:pic>
      <p:sp>
        <p:nvSpPr>
          <p:cNvPr id="25" name="Textfeld 24">
            <a:extLst>
              <a:ext uri="{FF2B5EF4-FFF2-40B4-BE49-F238E27FC236}">
                <a16:creationId xmlns:a16="http://schemas.microsoft.com/office/drawing/2014/main" id="{20F69BE1-989A-D524-9A1E-B78571553435}"/>
              </a:ext>
            </a:extLst>
          </p:cNvPr>
          <p:cNvSpPr txBox="1"/>
          <p:nvPr/>
        </p:nvSpPr>
        <p:spPr>
          <a:xfrm>
            <a:off x="7054043" y="3676617"/>
            <a:ext cx="24570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dirty="0">
                <a:cs typeface="Arial"/>
              </a:rPr>
              <a:t>Bob</a:t>
            </a:r>
            <a:endParaRPr lang="de-DE" dirty="0"/>
          </a:p>
        </p:txBody>
      </p:sp>
      <p:pic>
        <p:nvPicPr>
          <p:cNvPr id="27" name="Grafik 17" descr="Frau mit einfarbiger Füllung">
            <a:extLst>
              <a:ext uri="{FF2B5EF4-FFF2-40B4-BE49-F238E27FC236}">
                <a16:creationId xmlns:a16="http://schemas.microsoft.com/office/drawing/2014/main" id="{0B970444-10D0-22EE-F8D9-99F6F62C1C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77374" y="3405776"/>
            <a:ext cx="914400" cy="914400"/>
          </a:xfrm>
          <a:prstGeom prst="rect">
            <a:avLst/>
          </a:prstGeom>
        </p:spPr>
      </p:pic>
      <p:sp>
        <p:nvSpPr>
          <p:cNvPr id="29" name="Textfeld 28">
            <a:extLst>
              <a:ext uri="{FF2B5EF4-FFF2-40B4-BE49-F238E27FC236}">
                <a16:creationId xmlns:a16="http://schemas.microsoft.com/office/drawing/2014/main" id="{C4DA5C02-4D0A-3EB9-0B69-523FA1BD34CA}"/>
              </a:ext>
            </a:extLst>
          </p:cNvPr>
          <p:cNvSpPr txBox="1"/>
          <p:nvPr/>
        </p:nvSpPr>
        <p:spPr>
          <a:xfrm>
            <a:off x="798574" y="3676226"/>
            <a:ext cx="24570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dirty="0">
                <a:cs typeface="Arial"/>
              </a:rPr>
              <a:t>Alice</a:t>
            </a:r>
            <a:endParaRPr lang="de-DE" dirty="0"/>
          </a:p>
        </p:txBody>
      </p: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7474C13B-B565-A301-BD70-639F865CB981}"/>
              </a:ext>
            </a:extLst>
          </p:cNvPr>
          <p:cNvCxnSpPr/>
          <p:nvPr/>
        </p:nvCxnSpPr>
        <p:spPr>
          <a:xfrm flipV="1">
            <a:off x="2129057" y="3941560"/>
            <a:ext cx="4933526" cy="87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feld 19">
            <a:extLst>
              <a:ext uri="{FF2B5EF4-FFF2-40B4-BE49-F238E27FC236}">
                <a16:creationId xmlns:a16="http://schemas.microsoft.com/office/drawing/2014/main" id="{67B4070C-983A-AF0B-466A-4122129DABE4}"/>
              </a:ext>
            </a:extLst>
          </p:cNvPr>
          <p:cNvSpPr txBox="1"/>
          <p:nvPr/>
        </p:nvSpPr>
        <p:spPr>
          <a:xfrm>
            <a:off x="4111310" y="586333"/>
            <a:ext cx="24180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Wie kann sich Bob vor Eve</a:t>
            </a:r>
            <a:r>
              <a:rPr lang="en-US" dirty="0"/>
              <a:t>’s </a:t>
            </a:r>
            <a:r>
              <a:rPr lang="en-US" dirty="0" err="1"/>
              <a:t>Schicksal</a:t>
            </a:r>
            <a:r>
              <a:rPr lang="en-US" dirty="0"/>
              <a:t> sch</a:t>
            </a:r>
            <a:r>
              <a:rPr lang="de-DE" dirty="0" err="1"/>
              <a:t>ützen</a:t>
            </a:r>
            <a:r>
              <a:rPr lang="de-DE" dirty="0"/>
              <a:t>?</a:t>
            </a:r>
          </a:p>
        </p:txBody>
      </p:sp>
      <p:pic>
        <p:nvPicPr>
          <p:cNvPr id="74" name="Grafik 11" descr="Mikroskop mit einfarbiger Füllung">
            <a:extLst>
              <a:ext uri="{FF2B5EF4-FFF2-40B4-BE49-F238E27FC236}">
                <a16:creationId xmlns:a16="http://schemas.microsoft.com/office/drawing/2014/main" id="{6A676490-644D-BB53-A333-1E7B0B250B4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446065" y="1807762"/>
            <a:ext cx="914400" cy="914400"/>
          </a:xfrm>
          <a:prstGeom prst="rect">
            <a:avLst/>
          </a:prstGeom>
        </p:spPr>
      </p:pic>
      <p:sp>
        <p:nvSpPr>
          <p:cNvPr id="75" name="Rechteck 74">
            <a:extLst>
              <a:ext uri="{FF2B5EF4-FFF2-40B4-BE49-F238E27FC236}">
                <a16:creationId xmlns:a16="http://schemas.microsoft.com/office/drawing/2014/main" id="{0522177A-033A-F083-2F0B-BC9A58C82AC1}"/>
              </a:ext>
            </a:extLst>
          </p:cNvPr>
          <p:cNvSpPr/>
          <p:nvPr/>
        </p:nvSpPr>
        <p:spPr>
          <a:xfrm>
            <a:off x="7416386" y="1107227"/>
            <a:ext cx="431006" cy="4405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6" name="Rechteck 75">
            <a:extLst>
              <a:ext uri="{FF2B5EF4-FFF2-40B4-BE49-F238E27FC236}">
                <a16:creationId xmlns:a16="http://schemas.microsoft.com/office/drawing/2014/main" id="{7DB47243-6D0C-F3BF-4B95-6D3B7888C4D1}"/>
              </a:ext>
            </a:extLst>
          </p:cNvPr>
          <p:cNvSpPr/>
          <p:nvPr/>
        </p:nvSpPr>
        <p:spPr>
          <a:xfrm>
            <a:off x="8044530" y="1103279"/>
            <a:ext cx="431006" cy="4405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77" name="Gerader Verbinder 76">
            <a:extLst>
              <a:ext uri="{FF2B5EF4-FFF2-40B4-BE49-F238E27FC236}">
                <a16:creationId xmlns:a16="http://schemas.microsoft.com/office/drawing/2014/main" id="{157E8EA2-7EB8-E809-FF41-A1D5723211AF}"/>
              </a:ext>
            </a:extLst>
          </p:cNvPr>
          <p:cNvCxnSpPr/>
          <p:nvPr/>
        </p:nvCxnSpPr>
        <p:spPr>
          <a:xfrm>
            <a:off x="8260033" y="1103279"/>
            <a:ext cx="0" cy="44053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8" name="Gerader Verbinder 77">
            <a:extLst>
              <a:ext uri="{FF2B5EF4-FFF2-40B4-BE49-F238E27FC236}">
                <a16:creationId xmlns:a16="http://schemas.microsoft.com/office/drawing/2014/main" id="{02AB847F-CDCC-5B24-1F79-F251F7D00798}"/>
              </a:ext>
            </a:extLst>
          </p:cNvPr>
          <p:cNvCxnSpPr/>
          <p:nvPr/>
        </p:nvCxnSpPr>
        <p:spPr>
          <a:xfrm>
            <a:off x="8044530" y="1323545"/>
            <a:ext cx="43100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9" name="Gruppieren 78">
            <a:extLst>
              <a:ext uri="{FF2B5EF4-FFF2-40B4-BE49-F238E27FC236}">
                <a16:creationId xmlns:a16="http://schemas.microsoft.com/office/drawing/2014/main" id="{10AD7D54-F890-626A-5B2D-370E6BC4B5F3}"/>
              </a:ext>
            </a:extLst>
          </p:cNvPr>
          <p:cNvGrpSpPr/>
          <p:nvPr/>
        </p:nvGrpSpPr>
        <p:grpSpPr>
          <a:xfrm rot="2632046">
            <a:off x="7416386" y="1101202"/>
            <a:ext cx="431006" cy="440532"/>
            <a:chOff x="4440110" y="2675731"/>
            <a:chExt cx="431006" cy="440532"/>
          </a:xfrm>
        </p:grpSpPr>
        <p:cxnSp>
          <p:nvCxnSpPr>
            <p:cNvPr id="80" name="Gerader Verbinder 79">
              <a:extLst>
                <a:ext uri="{FF2B5EF4-FFF2-40B4-BE49-F238E27FC236}">
                  <a16:creationId xmlns:a16="http://schemas.microsoft.com/office/drawing/2014/main" id="{2808BE74-54F6-D775-5DEB-FD98513B8DD7}"/>
                </a:ext>
              </a:extLst>
            </p:cNvPr>
            <p:cNvCxnSpPr/>
            <p:nvPr/>
          </p:nvCxnSpPr>
          <p:spPr>
            <a:xfrm>
              <a:off x="4655613" y="2675731"/>
              <a:ext cx="0" cy="44053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1" name="Gerader Verbinder 80">
              <a:extLst>
                <a:ext uri="{FF2B5EF4-FFF2-40B4-BE49-F238E27FC236}">
                  <a16:creationId xmlns:a16="http://schemas.microsoft.com/office/drawing/2014/main" id="{733A48B1-3D1F-7DA2-3BCD-3B7C483210D3}"/>
                </a:ext>
              </a:extLst>
            </p:cNvPr>
            <p:cNvCxnSpPr/>
            <p:nvPr/>
          </p:nvCxnSpPr>
          <p:spPr>
            <a:xfrm>
              <a:off x="4440110" y="2895997"/>
              <a:ext cx="431006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8" name="Grafik 107">
            <a:extLst>
              <a:ext uri="{FF2B5EF4-FFF2-40B4-BE49-F238E27FC236}">
                <a16:creationId xmlns:a16="http://schemas.microsoft.com/office/drawing/2014/main" id="{D4A0EC57-4572-5DC8-59FC-636D8412804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2725" y="2200308"/>
            <a:ext cx="2597384" cy="615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19248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69B2AB9-0A03-8D87-83E4-73E593914C5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B3E4023-3B93-7144-AB24-A5387DB88F56}" type="datetime1">
              <a:rPr lang="de-DE" smtClean="0"/>
              <a:t>15.12.2022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FA80A07-8321-F661-ADBB-407A71599A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657B7CB-58CE-C541-849D-632C3B6C9161}" type="slidenum">
              <a:rPr lang="de-DE" smtClean="0"/>
              <a:pPr/>
              <a:t>86</a:t>
            </a:fld>
            <a:endParaRPr lang="de-DE"/>
          </a:p>
          <a:p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47DE0B26-0A78-9AE4-F429-5219B8904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dirty="0"/>
              <a:t>Kryptographie</a:t>
            </a:r>
            <a:endParaRPr lang="de-DE" sz="3600" b="1" dirty="0"/>
          </a:p>
        </p:txBody>
      </p:sp>
      <p:sp>
        <p:nvSpPr>
          <p:cNvPr id="9" name="Datumsplatzhalter 4">
            <a:extLst>
              <a:ext uri="{FF2B5EF4-FFF2-40B4-BE49-F238E27FC236}">
                <a16:creationId xmlns:a16="http://schemas.microsoft.com/office/drawing/2014/main" id="{09050D12-6CC2-DE31-AB49-FC5F7D15FCAB}"/>
              </a:ext>
            </a:extLst>
          </p:cNvPr>
          <p:cNvSpPr txBox="1">
            <a:spLocks/>
          </p:cNvSpPr>
          <p:nvPr/>
        </p:nvSpPr>
        <p:spPr>
          <a:xfrm>
            <a:off x="7958667" y="4785815"/>
            <a:ext cx="956473" cy="3573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457200" rtl="0" eaLnBrk="1" latinLnBrk="0" hangingPunct="1">
              <a:defRPr sz="12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3E4023-3B93-7144-AB24-A5387DB88F56}" type="datetime1">
              <a:rPr lang="de-DE" smtClean="0"/>
              <a:pPr/>
              <a:t>15.12.2022</a:t>
            </a:fld>
            <a:endParaRPr lang="de-DE" dirty="0"/>
          </a:p>
        </p:txBody>
      </p:sp>
      <p:sp>
        <p:nvSpPr>
          <p:cNvPr id="10" name="Foliennummernplatzhalter 5">
            <a:extLst>
              <a:ext uri="{FF2B5EF4-FFF2-40B4-BE49-F238E27FC236}">
                <a16:creationId xmlns:a16="http://schemas.microsoft.com/office/drawing/2014/main" id="{CA55CD7F-3DAB-7E28-7705-C152D59FA03B}"/>
              </a:ext>
            </a:extLst>
          </p:cNvPr>
          <p:cNvSpPr txBox="1">
            <a:spLocks/>
          </p:cNvSpPr>
          <p:nvPr/>
        </p:nvSpPr>
        <p:spPr>
          <a:xfrm>
            <a:off x="7826685" y="4630911"/>
            <a:ext cx="1076359" cy="333916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r" defTabSz="457200" rtl="0" eaLnBrk="1" latinLnBrk="0" hangingPunct="1">
              <a:defRPr sz="12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657B7CB-58CE-C541-849D-632C3B6C9161}" type="slidenum">
              <a:rPr lang="de-DE" smtClean="0"/>
              <a:pPr/>
              <a:t>86</a:t>
            </a:fld>
            <a:endParaRPr lang="de-DE"/>
          </a:p>
          <a:p>
            <a:endParaRPr lang="de-DE" dirty="0"/>
          </a:p>
        </p:txBody>
      </p:sp>
      <p:pic>
        <p:nvPicPr>
          <p:cNvPr id="23" name="Grafik 18" descr="Mann mit einfarbiger Füllung">
            <a:extLst>
              <a:ext uri="{FF2B5EF4-FFF2-40B4-BE49-F238E27FC236}">
                <a16:creationId xmlns:a16="http://schemas.microsoft.com/office/drawing/2014/main" id="{13DBC033-6F9D-AA2C-A2F4-9F0B7EF074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92343" y="3451167"/>
            <a:ext cx="914400" cy="914400"/>
          </a:xfrm>
          <a:prstGeom prst="rect">
            <a:avLst/>
          </a:prstGeom>
        </p:spPr>
      </p:pic>
      <p:sp>
        <p:nvSpPr>
          <p:cNvPr id="25" name="Textfeld 24">
            <a:extLst>
              <a:ext uri="{FF2B5EF4-FFF2-40B4-BE49-F238E27FC236}">
                <a16:creationId xmlns:a16="http://schemas.microsoft.com/office/drawing/2014/main" id="{20F69BE1-989A-D524-9A1E-B78571553435}"/>
              </a:ext>
            </a:extLst>
          </p:cNvPr>
          <p:cNvSpPr txBox="1"/>
          <p:nvPr/>
        </p:nvSpPr>
        <p:spPr>
          <a:xfrm>
            <a:off x="7054043" y="3676617"/>
            <a:ext cx="24570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dirty="0">
                <a:cs typeface="Arial"/>
              </a:rPr>
              <a:t>Bob</a:t>
            </a:r>
            <a:endParaRPr lang="de-DE" dirty="0"/>
          </a:p>
        </p:txBody>
      </p:sp>
      <p:pic>
        <p:nvPicPr>
          <p:cNvPr id="27" name="Grafik 17" descr="Frau mit einfarbiger Füllung">
            <a:extLst>
              <a:ext uri="{FF2B5EF4-FFF2-40B4-BE49-F238E27FC236}">
                <a16:creationId xmlns:a16="http://schemas.microsoft.com/office/drawing/2014/main" id="{0B970444-10D0-22EE-F8D9-99F6F62C1C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77374" y="3405776"/>
            <a:ext cx="914400" cy="914400"/>
          </a:xfrm>
          <a:prstGeom prst="rect">
            <a:avLst/>
          </a:prstGeom>
        </p:spPr>
      </p:pic>
      <p:sp>
        <p:nvSpPr>
          <p:cNvPr id="29" name="Textfeld 28">
            <a:extLst>
              <a:ext uri="{FF2B5EF4-FFF2-40B4-BE49-F238E27FC236}">
                <a16:creationId xmlns:a16="http://schemas.microsoft.com/office/drawing/2014/main" id="{C4DA5C02-4D0A-3EB9-0B69-523FA1BD34CA}"/>
              </a:ext>
            </a:extLst>
          </p:cNvPr>
          <p:cNvSpPr txBox="1"/>
          <p:nvPr/>
        </p:nvSpPr>
        <p:spPr>
          <a:xfrm>
            <a:off x="798574" y="3676226"/>
            <a:ext cx="24570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dirty="0">
                <a:cs typeface="Arial"/>
              </a:rPr>
              <a:t>Alice</a:t>
            </a:r>
            <a:endParaRPr lang="de-DE" dirty="0"/>
          </a:p>
        </p:txBody>
      </p: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7474C13B-B565-A301-BD70-639F865CB981}"/>
              </a:ext>
            </a:extLst>
          </p:cNvPr>
          <p:cNvCxnSpPr/>
          <p:nvPr/>
        </p:nvCxnSpPr>
        <p:spPr>
          <a:xfrm flipV="1">
            <a:off x="2129057" y="3941560"/>
            <a:ext cx="4933526" cy="87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feld 19">
            <a:extLst>
              <a:ext uri="{FF2B5EF4-FFF2-40B4-BE49-F238E27FC236}">
                <a16:creationId xmlns:a16="http://schemas.microsoft.com/office/drawing/2014/main" id="{67B4070C-983A-AF0B-466A-4122129DABE4}"/>
              </a:ext>
            </a:extLst>
          </p:cNvPr>
          <p:cNvSpPr txBox="1"/>
          <p:nvPr/>
        </p:nvSpPr>
        <p:spPr>
          <a:xfrm>
            <a:off x="4111310" y="586333"/>
            <a:ext cx="24180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Wie kann sich Bob vor Eve</a:t>
            </a:r>
            <a:r>
              <a:rPr lang="en-US" dirty="0"/>
              <a:t>’s </a:t>
            </a:r>
            <a:r>
              <a:rPr lang="en-US" dirty="0" err="1"/>
              <a:t>Schicksal</a:t>
            </a:r>
            <a:r>
              <a:rPr lang="en-US" dirty="0"/>
              <a:t> sch</a:t>
            </a:r>
            <a:r>
              <a:rPr lang="de-DE" dirty="0" err="1"/>
              <a:t>ützen</a:t>
            </a:r>
            <a:r>
              <a:rPr lang="de-DE" dirty="0"/>
              <a:t>?</a:t>
            </a:r>
          </a:p>
        </p:txBody>
      </p:sp>
      <p:pic>
        <p:nvPicPr>
          <p:cNvPr id="74" name="Grafik 11" descr="Mikroskop mit einfarbiger Füllung">
            <a:extLst>
              <a:ext uri="{FF2B5EF4-FFF2-40B4-BE49-F238E27FC236}">
                <a16:creationId xmlns:a16="http://schemas.microsoft.com/office/drawing/2014/main" id="{6A676490-644D-BB53-A333-1E7B0B250B4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446065" y="1807762"/>
            <a:ext cx="914400" cy="914400"/>
          </a:xfrm>
          <a:prstGeom prst="rect">
            <a:avLst/>
          </a:prstGeom>
        </p:spPr>
      </p:pic>
      <p:sp>
        <p:nvSpPr>
          <p:cNvPr id="75" name="Rechteck 74">
            <a:extLst>
              <a:ext uri="{FF2B5EF4-FFF2-40B4-BE49-F238E27FC236}">
                <a16:creationId xmlns:a16="http://schemas.microsoft.com/office/drawing/2014/main" id="{0522177A-033A-F083-2F0B-BC9A58C82AC1}"/>
              </a:ext>
            </a:extLst>
          </p:cNvPr>
          <p:cNvSpPr/>
          <p:nvPr/>
        </p:nvSpPr>
        <p:spPr>
          <a:xfrm>
            <a:off x="7416386" y="1107227"/>
            <a:ext cx="431006" cy="4405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6" name="Rechteck 75">
            <a:extLst>
              <a:ext uri="{FF2B5EF4-FFF2-40B4-BE49-F238E27FC236}">
                <a16:creationId xmlns:a16="http://schemas.microsoft.com/office/drawing/2014/main" id="{7DB47243-6D0C-F3BF-4B95-6D3B7888C4D1}"/>
              </a:ext>
            </a:extLst>
          </p:cNvPr>
          <p:cNvSpPr/>
          <p:nvPr/>
        </p:nvSpPr>
        <p:spPr>
          <a:xfrm>
            <a:off x="8044530" y="1103279"/>
            <a:ext cx="431006" cy="4405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77" name="Gerader Verbinder 76">
            <a:extLst>
              <a:ext uri="{FF2B5EF4-FFF2-40B4-BE49-F238E27FC236}">
                <a16:creationId xmlns:a16="http://schemas.microsoft.com/office/drawing/2014/main" id="{157E8EA2-7EB8-E809-FF41-A1D5723211AF}"/>
              </a:ext>
            </a:extLst>
          </p:cNvPr>
          <p:cNvCxnSpPr/>
          <p:nvPr/>
        </p:nvCxnSpPr>
        <p:spPr>
          <a:xfrm>
            <a:off x="8260033" y="1103279"/>
            <a:ext cx="0" cy="44053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8" name="Gerader Verbinder 77">
            <a:extLst>
              <a:ext uri="{FF2B5EF4-FFF2-40B4-BE49-F238E27FC236}">
                <a16:creationId xmlns:a16="http://schemas.microsoft.com/office/drawing/2014/main" id="{02AB847F-CDCC-5B24-1F79-F251F7D00798}"/>
              </a:ext>
            </a:extLst>
          </p:cNvPr>
          <p:cNvCxnSpPr/>
          <p:nvPr/>
        </p:nvCxnSpPr>
        <p:spPr>
          <a:xfrm>
            <a:off x="8044530" y="1323545"/>
            <a:ext cx="43100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9" name="Gruppieren 78">
            <a:extLst>
              <a:ext uri="{FF2B5EF4-FFF2-40B4-BE49-F238E27FC236}">
                <a16:creationId xmlns:a16="http://schemas.microsoft.com/office/drawing/2014/main" id="{10AD7D54-F890-626A-5B2D-370E6BC4B5F3}"/>
              </a:ext>
            </a:extLst>
          </p:cNvPr>
          <p:cNvGrpSpPr/>
          <p:nvPr/>
        </p:nvGrpSpPr>
        <p:grpSpPr>
          <a:xfrm rot="2632046">
            <a:off x="7416386" y="1101202"/>
            <a:ext cx="431006" cy="440532"/>
            <a:chOff x="4440110" y="2675731"/>
            <a:chExt cx="431006" cy="440532"/>
          </a:xfrm>
        </p:grpSpPr>
        <p:cxnSp>
          <p:nvCxnSpPr>
            <p:cNvPr id="80" name="Gerader Verbinder 79">
              <a:extLst>
                <a:ext uri="{FF2B5EF4-FFF2-40B4-BE49-F238E27FC236}">
                  <a16:creationId xmlns:a16="http://schemas.microsoft.com/office/drawing/2014/main" id="{2808BE74-54F6-D775-5DEB-FD98513B8DD7}"/>
                </a:ext>
              </a:extLst>
            </p:cNvPr>
            <p:cNvCxnSpPr/>
            <p:nvPr/>
          </p:nvCxnSpPr>
          <p:spPr>
            <a:xfrm>
              <a:off x="4655613" y="2675731"/>
              <a:ext cx="0" cy="44053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1" name="Gerader Verbinder 80">
              <a:extLst>
                <a:ext uri="{FF2B5EF4-FFF2-40B4-BE49-F238E27FC236}">
                  <a16:creationId xmlns:a16="http://schemas.microsoft.com/office/drawing/2014/main" id="{733A48B1-3D1F-7DA2-3BCD-3B7C483210D3}"/>
                </a:ext>
              </a:extLst>
            </p:cNvPr>
            <p:cNvCxnSpPr/>
            <p:nvPr/>
          </p:nvCxnSpPr>
          <p:spPr>
            <a:xfrm>
              <a:off x="4440110" y="2895997"/>
              <a:ext cx="431006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8" name="Grafik 107">
            <a:extLst>
              <a:ext uri="{FF2B5EF4-FFF2-40B4-BE49-F238E27FC236}">
                <a16:creationId xmlns:a16="http://schemas.microsoft.com/office/drawing/2014/main" id="{D4A0EC57-4572-5DC8-59FC-636D8412804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2725" y="2200308"/>
            <a:ext cx="2597384" cy="615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391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4.32099E-6 L 0.62379 0.1197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181" y="598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69B2AB9-0A03-8D87-83E4-73E593914C5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B3E4023-3B93-7144-AB24-A5387DB88F56}" type="datetime1">
              <a:rPr lang="de-DE" smtClean="0"/>
              <a:t>15.12.2022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FA80A07-8321-F661-ADBB-407A71599A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657B7CB-58CE-C541-849D-632C3B6C9161}" type="slidenum">
              <a:rPr lang="de-DE" smtClean="0"/>
              <a:pPr/>
              <a:t>87</a:t>
            </a:fld>
            <a:endParaRPr lang="de-DE"/>
          </a:p>
          <a:p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47DE0B26-0A78-9AE4-F429-5219B8904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dirty="0"/>
              <a:t>Kryptographie</a:t>
            </a:r>
            <a:endParaRPr lang="de-DE" sz="3600" b="1" dirty="0"/>
          </a:p>
        </p:txBody>
      </p:sp>
      <p:sp>
        <p:nvSpPr>
          <p:cNvPr id="9" name="Datumsplatzhalter 4">
            <a:extLst>
              <a:ext uri="{FF2B5EF4-FFF2-40B4-BE49-F238E27FC236}">
                <a16:creationId xmlns:a16="http://schemas.microsoft.com/office/drawing/2014/main" id="{09050D12-6CC2-DE31-AB49-FC5F7D15FCAB}"/>
              </a:ext>
            </a:extLst>
          </p:cNvPr>
          <p:cNvSpPr txBox="1">
            <a:spLocks/>
          </p:cNvSpPr>
          <p:nvPr/>
        </p:nvSpPr>
        <p:spPr>
          <a:xfrm>
            <a:off x="7958667" y="4785815"/>
            <a:ext cx="956473" cy="3573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457200" rtl="0" eaLnBrk="1" latinLnBrk="0" hangingPunct="1">
              <a:defRPr sz="12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3E4023-3B93-7144-AB24-A5387DB88F56}" type="datetime1">
              <a:rPr lang="de-DE" smtClean="0"/>
              <a:pPr/>
              <a:t>15.12.2022</a:t>
            </a:fld>
            <a:endParaRPr lang="de-DE" dirty="0"/>
          </a:p>
        </p:txBody>
      </p:sp>
      <p:sp>
        <p:nvSpPr>
          <p:cNvPr id="10" name="Foliennummernplatzhalter 5">
            <a:extLst>
              <a:ext uri="{FF2B5EF4-FFF2-40B4-BE49-F238E27FC236}">
                <a16:creationId xmlns:a16="http://schemas.microsoft.com/office/drawing/2014/main" id="{CA55CD7F-3DAB-7E28-7705-C152D59FA03B}"/>
              </a:ext>
            </a:extLst>
          </p:cNvPr>
          <p:cNvSpPr txBox="1">
            <a:spLocks/>
          </p:cNvSpPr>
          <p:nvPr/>
        </p:nvSpPr>
        <p:spPr>
          <a:xfrm>
            <a:off x="7826685" y="4630911"/>
            <a:ext cx="1076359" cy="333916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r" defTabSz="457200" rtl="0" eaLnBrk="1" latinLnBrk="0" hangingPunct="1">
              <a:defRPr sz="12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657B7CB-58CE-C541-849D-632C3B6C9161}" type="slidenum">
              <a:rPr lang="de-DE" smtClean="0"/>
              <a:pPr/>
              <a:t>87</a:t>
            </a:fld>
            <a:endParaRPr lang="de-DE"/>
          </a:p>
          <a:p>
            <a:endParaRPr lang="de-DE" dirty="0"/>
          </a:p>
        </p:txBody>
      </p:sp>
      <p:pic>
        <p:nvPicPr>
          <p:cNvPr id="23" name="Grafik 18" descr="Mann mit einfarbiger Füllung">
            <a:extLst>
              <a:ext uri="{FF2B5EF4-FFF2-40B4-BE49-F238E27FC236}">
                <a16:creationId xmlns:a16="http://schemas.microsoft.com/office/drawing/2014/main" id="{13DBC033-6F9D-AA2C-A2F4-9F0B7EF074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92343" y="3451167"/>
            <a:ext cx="914400" cy="914400"/>
          </a:xfrm>
          <a:prstGeom prst="rect">
            <a:avLst/>
          </a:prstGeom>
        </p:spPr>
      </p:pic>
      <p:sp>
        <p:nvSpPr>
          <p:cNvPr id="25" name="Textfeld 24">
            <a:extLst>
              <a:ext uri="{FF2B5EF4-FFF2-40B4-BE49-F238E27FC236}">
                <a16:creationId xmlns:a16="http://schemas.microsoft.com/office/drawing/2014/main" id="{20F69BE1-989A-D524-9A1E-B78571553435}"/>
              </a:ext>
            </a:extLst>
          </p:cNvPr>
          <p:cNvSpPr txBox="1"/>
          <p:nvPr/>
        </p:nvSpPr>
        <p:spPr>
          <a:xfrm>
            <a:off x="7054043" y="3676617"/>
            <a:ext cx="24570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dirty="0">
                <a:cs typeface="Arial"/>
              </a:rPr>
              <a:t>Bob</a:t>
            </a:r>
            <a:endParaRPr lang="de-DE" dirty="0"/>
          </a:p>
        </p:txBody>
      </p:sp>
      <p:pic>
        <p:nvPicPr>
          <p:cNvPr id="27" name="Grafik 17" descr="Frau mit einfarbiger Füllung">
            <a:extLst>
              <a:ext uri="{FF2B5EF4-FFF2-40B4-BE49-F238E27FC236}">
                <a16:creationId xmlns:a16="http://schemas.microsoft.com/office/drawing/2014/main" id="{0B970444-10D0-22EE-F8D9-99F6F62C1C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77374" y="3405776"/>
            <a:ext cx="914400" cy="914400"/>
          </a:xfrm>
          <a:prstGeom prst="rect">
            <a:avLst/>
          </a:prstGeom>
        </p:spPr>
      </p:pic>
      <p:sp>
        <p:nvSpPr>
          <p:cNvPr id="29" name="Textfeld 28">
            <a:extLst>
              <a:ext uri="{FF2B5EF4-FFF2-40B4-BE49-F238E27FC236}">
                <a16:creationId xmlns:a16="http://schemas.microsoft.com/office/drawing/2014/main" id="{C4DA5C02-4D0A-3EB9-0B69-523FA1BD34CA}"/>
              </a:ext>
            </a:extLst>
          </p:cNvPr>
          <p:cNvSpPr txBox="1"/>
          <p:nvPr/>
        </p:nvSpPr>
        <p:spPr>
          <a:xfrm>
            <a:off x="798574" y="3676226"/>
            <a:ext cx="24570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dirty="0">
                <a:cs typeface="Arial"/>
              </a:rPr>
              <a:t>Alice</a:t>
            </a:r>
            <a:endParaRPr lang="de-DE" dirty="0"/>
          </a:p>
        </p:txBody>
      </p: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7474C13B-B565-A301-BD70-639F865CB981}"/>
              </a:ext>
            </a:extLst>
          </p:cNvPr>
          <p:cNvCxnSpPr/>
          <p:nvPr/>
        </p:nvCxnSpPr>
        <p:spPr>
          <a:xfrm flipV="1">
            <a:off x="2129057" y="3941560"/>
            <a:ext cx="4933526" cy="87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feld 19">
            <a:extLst>
              <a:ext uri="{FF2B5EF4-FFF2-40B4-BE49-F238E27FC236}">
                <a16:creationId xmlns:a16="http://schemas.microsoft.com/office/drawing/2014/main" id="{67B4070C-983A-AF0B-466A-4122129DABE4}"/>
              </a:ext>
            </a:extLst>
          </p:cNvPr>
          <p:cNvSpPr txBox="1"/>
          <p:nvPr/>
        </p:nvSpPr>
        <p:spPr>
          <a:xfrm>
            <a:off x="4111310" y="586333"/>
            <a:ext cx="24180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Wie kann sich Bob vor Eve</a:t>
            </a:r>
            <a:r>
              <a:rPr lang="en-US" dirty="0"/>
              <a:t>’s </a:t>
            </a:r>
            <a:r>
              <a:rPr lang="en-US" dirty="0" err="1"/>
              <a:t>Schicksal</a:t>
            </a:r>
            <a:r>
              <a:rPr lang="en-US" dirty="0"/>
              <a:t> sch</a:t>
            </a:r>
            <a:r>
              <a:rPr lang="de-DE" dirty="0" err="1"/>
              <a:t>ützen</a:t>
            </a:r>
            <a:r>
              <a:rPr lang="de-DE" dirty="0"/>
              <a:t>?</a:t>
            </a:r>
          </a:p>
        </p:txBody>
      </p:sp>
      <p:pic>
        <p:nvPicPr>
          <p:cNvPr id="74" name="Grafik 11" descr="Mikroskop mit einfarbiger Füllung">
            <a:extLst>
              <a:ext uri="{FF2B5EF4-FFF2-40B4-BE49-F238E27FC236}">
                <a16:creationId xmlns:a16="http://schemas.microsoft.com/office/drawing/2014/main" id="{6A676490-644D-BB53-A333-1E7B0B250B4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446065" y="1807762"/>
            <a:ext cx="914400" cy="914400"/>
          </a:xfrm>
          <a:prstGeom prst="rect">
            <a:avLst/>
          </a:prstGeom>
        </p:spPr>
      </p:pic>
      <p:sp>
        <p:nvSpPr>
          <p:cNvPr id="75" name="Rechteck 74">
            <a:extLst>
              <a:ext uri="{FF2B5EF4-FFF2-40B4-BE49-F238E27FC236}">
                <a16:creationId xmlns:a16="http://schemas.microsoft.com/office/drawing/2014/main" id="{0522177A-033A-F083-2F0B-BC9A58C82AC1}"/>
              </a:ext>
            </a:extLst>
          </p:cNvPr>
          <p:cNvSpPr/>
          <p:nvPr/>
        </p:nvSpPr>
        <p:spPr>
          <a:xfrm>
            <a:off x="7416386" y="1107227"/>
            <a:ext cx="431006" cy="4405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6" name="Rechteck 75">
            <a:extLst>
              <a:ext uri="{FF2B5EF4-FFF2-40B4-BE49-F238E27FC236}">
                <a16:creationId xmlns:a16="http://schemas.microsoft.com/office/drawing/2014/main" id="{7DB47243-6D0C-F3BF-4B95-6D3B7888C4D1}"/>
              </a:ext>
            </a:extLst>
          </p:cNvPr>
          <p:cNvSpPr/>
          <p:nvPr/>
        </p:nvSpPr>
        <p:spPr>
          <a:xfrm>
            <a:off x="8044530" y="1103279"/>
            <a:ext cx="431006" cy="4405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77" name="Gerader Verbinder 76">
            <a:extLst>
              <a:ext uri="{FF2B5EF4-FFF2-40B4-BE49-F238E27FC236}">
                <a16:creationId xmlns:a16="http://schemas.microsoft.com/office/drawing/2014/main" id="{157E8EA2-7EB8-E809-FF41-A1D5723211AF}"/>
              </a:ext>
            </a:extLst>
          </p:cNvPr>
          <p:cNvCxnSpPr/>
          <p:nvPr/>
        </p:nvCxnSpPr>
        <p:spPr>
          <a:xfrm>
            <a:off x="8260033" y="1103279"/>
            <a:ext cx="0" cy="44053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8" name="Gerader Verbinder 77">
            <a:extLst>
              <a:ext uri="{FF2B5EF4-FFF2-40B4-BE49-F238E27FC236}">
                <a16:creationId xmlns:a16="http://schemas.microsoft.com/office/drawing/2014/main" id="{02AB847F-CDCC-5B24-1F79-F251F7D00798}"/>
              </a:ext>
            </a:extLst>
          </p:cNvPr>
          <p:cNvCxnSpPr/>
          <p:nvPr/>
        </p:nvCxnSpPr>
        <p:spPr>
          <a:xfrm>
            <a:off x="8044530" y="1323545"/>
            <a:ext cx="43100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9" name="Gruppieren 78">
            <a:extLst>
              <a:ext uri="{FF2B5EF4-FFF2-40B4-BE49-F238E27FC236}">
                <a16:creationId xmlns:a16="http://schemas.microsoft.com/office/drawing/2014/main" id="{10AD7D54-F890-626A-5B2D-370E6BC4B5F3}"/>
              </a:ext>
            </a:extLst>
          </p:cNvPr>
          <p:cNvGrpSpPr/>
          <p:nvPr/>
        </p:nvGrpSpPr>
        <p:grpSpPr>
          <a:xfrm rot="2632046">
            <a:off x="7416386" y="1101202"/>
            <a:ext cx="431006" cy="440532"/>
            <a:chOff x="4440110" y="2675731"/>
            <a:chExt cx="431006" cy="440532"/>
          </a:xfrm>
        </p:grpSpPr>
        <p:cxnSp>
          <p:nvCxnSpPr>
            <p:cNvPr id="80" name="Gerader Verbinder 79">
              <a:extLst>
                <a:ext uri="{FF2B5EF4-FFF2-40B4-BE49-F238E27FC236}">
                  <a16:creationId xmlns:a16="http://schemas.microsoft.com/office/drawing/2014/main" id="{2808BE74-54F6-D775-5DEB-FD98513B8DD7}"/>
                </a:ext>
              </a:extLst>
            </p:cNvPr>
            <p:cNvCxnSpPr/>
            <p:nvPr/>
          </p:nvCxnSpPr>
          <p:spPr>
            <a:xfrm>
              <a:off x="4655613" y="2675731"/>
              <a:ext cx="0" cy="44053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1" name="Gerader Verbinder 80">
              <a:extLst>
                <a:ext uri="{FF2B5EF4-FFF2-40B4-BE49-F238E27FC236}">
                  <a16:creationId xmlns:a16="http://schemas.microsoft.com/office/drawing/2014/main" id="{733A48B1-3D1F-7DA2-3BCD-3B7C483210D3}"/>
                </a:ext>
              </a:extLst>
            </p:cNvPr>
            <p:cNvCxnSpPr/>
            <p:nvPr/>
          </p:nvCxnSpPr>
          <p:spPr>
            <a:xfrm>
              <a:off x="4440110" y="2895997"/>
              <a:ext cx="431006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Grafik 1">
            <a:extLst>
              <a:ext uri="{FF2B5EF4-FFF2-40B4-BE49-F238E27FC236}">
                <a16:creationId xmlns:a16="http://schemas.microsoft.com/office/drawing/2014/main" id="{95592693-44B4-7278-B52A-10157E495D7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21525" y="2848561"/>
            <a:ext cx="2597384" cy="615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35996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69B2AB9-0A03-8D87-83E4-73E593914C5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B3E4023-3B93-7144-AB24-A5387DB88F56}" type="datetime1">
              <a:rPr lang="de-DE" smtClean="0"/>
              <a:t>15.12.2022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FA80A07-8321-F661-ADBB-407A71599A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657B7CB-58CE-C541-849D-632C3B6C9161}" type="slidenum">
              <a:rPr lang="de-DE" smtClean="0"/>
              <a:pPr/>
              <a:t>88</a:t>
            </a:fld>
            <a:endParaRPr lang="de-DE"/>
          </a:p>
          <a:p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47DE0B26-0A78-9AE4-F429-5219B8904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dirty="0"/>
              <a:t>Kryptographie</a:t>
            </a:r>
            <a:endParaRPr lang="de-DE" sz="3600" b="1" dirty="0"/>
          </a:p>
        </p:txBody>
      </p:sp>
      <p:sp>
        <p:nvSpPr>
          <p:cNvPr id="9" name="Datumsplatzhalter 4">
            <a:extLst>
              <a:ext uri="{FF2B5EF4-FFF2-40B4-BE49-F238E27FC236}">
                <a16:creationId xmlns:a16="http://schemas.microsoft.com/office/drawing/2014/main" id="{09050D12-6CC2-DE31-AB49-FC5F7D15FCAB}"/>
              </a:ext>
            </a:extLst>
          </p:cNvPr>
          <p:cNvSpPr txBox="1">
            <a:spLocks/>
          </p:cNvSpPr>
          <p:nvPr/>
        </p:nvSpPr>
        <p:spPr>
          <a:xfrm>
            <a:off x="7958667" y="4785815"/>
            <a:ext cx="956473" cy="3573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457200" rtl="0" eaLnBrk="1" latinLnBrk="0" hangingPunct="1">
              <a:defRPr sz="12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3E4023-3B93-7144-AB24-A5387DB88F56}" type="datetime1">
              <a:rPr lang="de-DE" smtClean="0"/>
              <a:pPr/>
              <a:t>15.12.2022</a:t>
            </a:fld>
            <a:endParaRPr lang="de-DE" dirty="0"/>
          </a:p>
        </p:txBody>
      </p:sp>
      <p:sp>
        <p:nvSpPr>
          <p:cNvPr id="10" name="Foliennummernplatzhalter 5">
            <a:extLst>
              <a:ext uri="{FF2B5EF4-FFF2-40B4-BE49-F238E27FC236}">
                <a16:creationId xmlns:a16="http://schemas.microsoft.com/office/drawing/2014/main" id="{CA55CD7F-3DAB-7E28-7705-C152D59FA03B}"/>
              </a:ext>
            </a:extLst>
          </p:cNvPr>
          <p:cNvSpPr txBox="1">
            <a:spLocks/>
          </p:cNvSpPr>
          <p:nvPr/>
        </p:nvSpPr>
        <p:spPr>
          <a:xfrm>
            <a:off x="7826685" y="4630911"/>
            <a:ext cx="1076359" cy="333916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r" defTabSz="457200" rtl="0" eaLnBrk="1" latinLnBrk="0" hangingPunct="1">
              <a:defRPr sz="12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657B7CB-58CE-C541-849D-632C3B6C9161}" type="slidenum">
              <a:rPr lang="de-DE" smtClean="0"/>
              <a:pPr/>
              <a:t>88</a:t>
            </a:fld>
            <a:endParaRPr lang="de-DE"/>
          </a:p>
          <a:p>
            <a:endParaRPr lang="de-DE" dirty="0"/>
          </a:p>
        </p:txBody>
      </p:sp>
      <p:pic>
        <p:nvPicPr>
          <p:cNvPr id="23" name="Grafik 18" descr="Mann mit einfarbiger Füllung">
            <a:extLst>
              <a:ext uri="{FF2B5EF4-FFF2-40B4-BE49-F238E27FC236}">
                <a16:creationId xmlns:a16="http://schemas.microsoft.com/office/drawing/2014/main" id="{13DBC033-6F9D-AA2C-A2F4-9F0B7EF074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92343" y="3451167"/>
            <a:ext cx="914400" cy="914400"/>
          </a:xfrm>
          <a:prstGeom prst="rect">
            <a:avLst/>
          </a:prstGeom>
        </p:spPr>
      </p:pic>
      <p:sp>
        <p:nvSpPr>
          <p:cNvPr id="25" name="Textfeld 24">
            <a:extLst>
              <a:ext uri="{FF2B5EF4-FFF2-40B4-BE49-F238E27FC236}">
                <a16:creationId xmlns:a16="http://schemas.microsoft.com/office/drawing/2014/main" id="{20F69BE1-989A-D524-9A1E-B78571553435}"/>
              </a:ext>
            </a:extLst>
          </p:cNvPr>
          <p:cNvSpPr txBox="1"/>
          <p:nvPr/>
        </p:nvSpPr>
        <p:spPr>
          <a:xfrm>
            <a:off x="7054043" y="3676617"/>
            <a:ext cx="24570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dirty="0">
                <a:cs typeface="Arial"/>
              </a:rPr>
              <a:t>Bob</a:t>
            </a:r>
            <a:endParaRPr lang="de-DE" dirty="0"/>
          </a:p>
        </p:txBody>
      </p:sp>
      <p:pic>
        <p:nvPicPr>
          <p:cNvPr id="27" name="Grafik 17" descr="Frau mit einfarbiger Füllung">
            <a:extLst>
              <a:ext uri="{FF2B5EF4-FFF2-40B4-BE49-F238E27FC236}">
                <a16:creationId xmlns:a16="http://schemas.microsoft.com/office/drawing/2014/main" id="{0B970444-10D0-22EE-F8D9-99F6F62C1C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77374" y="3405776"/>
            <a:ext cx="914400" cy="914400"/>
          </a:xfrm>
          <a:prstGeom prst="rect">
            <a:avLst/>
          </a:prstGeom>
        </p:spPr>
      </p:pic>
      <p:sp>
        <p:nvSpPr>
          <p:cNvPr id="29" name="Textfeld 28">
            <a:extLst>
              <a:ext uri="{FF2B5EF4-FFF2-40B4-BE49-F238E27FC236}">
                <a16:creationId xmlns:a16="http://schemas.microsoft.com/office/drawing/2014/main" id="{C4DA5C02-4D0A-3EB9-0B69-523FA1BD34CA}"/>
              </a:ext>
            </a:extLst>
          </p:cNvPr>
          <p:cNvSpPr txBox="1"/>
          <p:nvPr/>
        </p:nvSpPr>
        <p:spPr>
          <a:xfrm>
            <a:off x="798574" y="3676226"/>
            <a:ext cx="24570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dirty="0">
                <a:cs typeface="Arial"/>
              </a:rPr>
              <a:t>Alice</a:t>
            </a:r>
            <a:endParaRPr lang="de-DE" dirty="0"/>
          </a:p>
        </p:txBody>
      </p: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7474C13B-B565-A301-BD70-639F865CB981}"/>
              </a:ext>
            </a:extLst>
          </p:cNvPr>
          <p:cNvCxnSpPr/>
          <p:nvPr/>
        </p:nvCxnSpPr>
        <p:spPr>
          <a:xfrm flipV="1">
            <a:off x="2129057" y="3941560"/>
            <a:ext cx="4933526" cy="87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feld 19">
            <a:extLst>
              <a:ext uri="{FF2B5EF4-FFF2-40B4-BE49-F238E27FC236}">
                <a16:creationId xmlns:a16="http://schemas.microsoft.com/office/drawing/2014/main" id="{67B4070C-983A-AF0B-466A-4122129DABE4}"/>
              </a:ext>
            </a:extLst>
          </p:cNvPr>
          <p:cNvSpPr txBox="1"/>
          <p:nvPr/>
        </p:nvSpPr>
        <p:spPr>
          <a:xfrm>
            <a:off x="4111310" y="586333"/>
            <a:ext cx="24180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Wie kann sich Bob vor Eve</a:t>
            </a:r>
            <a:r>
              <a:rPr lang="en-US" dirty="0"/>
              <a:t>’s </a:t>
            </a:r>
            <a:r>
              <a:rPr lang="en-US" dirty="0" err="1"/>
              <a:t>Schicksal</a:t>
            </a:r>
            <a:r>
              <a:rPr lang="en-US" dirty="0"/>
              <a:t> sch</a:t>
            </a:r>
            <a:r>
              <a:rPr lang="de-DE" dirty="0" err="1"/>
              <a:t>ützen</a:t>
            </a:r>
            <a:r>
              <a:rPr lang="de-DE" dirty="0"/>
              <a:t>?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95592693-44B4-7278-B52A-10157E495D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21525" y="2848561"/>
            <a:ext cx="2597384" cy="615951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F6DE1538-1D80-DE32-DAC3-B397C3BE980A}"/>
              </a:ext>
            </a:extLst>
          </p:cNvPr>
          <p:cNvSpPr/>
          <p:nvPr/>
        </p:nvSpPr>
        <p:spPr>
          <a:xfrm>
            <a:off x="6451950" y="2330577"/>
            <a:ext cx="431006" cy="4405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D4CB2899-30DB-53C1-62DB-4B4E0661CBC4}"/>
              </a:ext>
            </a:extLst>
          </p:cNvPr>
          <p:cNvCxnSpPr/>
          <p:nvPr/>
        </p:nvCxnSpPr>
        <p:spPr>
          <a:xfrm>
            <a:off x="6667453" y="2330577"/>
            <a:ext cx="0" cy="44053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495665F9-2C2F-0696-02A6-12E7C5FA7CE9}"/>
              </a:ext>
            </a:extLst>
          </p:cNvPr>
          <p:cNvCxnSpPr/>
          <p:nvPr/>
        </p:nvCxnSpPr>
        <p:spPr>
          <a:xfrm>
            <a:off x="6451950" y="2550843"/>
            <a:ext cx="43100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hteck 16">
            <a:extLst>
              <a:ext uri="{FF2B5EF4-FFF2-40B4-BE49-F238E27FC236}">
                <a16:creationId xmlns:a16="http://schemas.microsoft.com/office/drawing/2014/main" id="{4B1CF0A6-B759-CC74-6ADD-C0D146CFE89C}"/>
              </a:ext>
            </a:extLst>
          </p:cNvPr>
          <p:cNvSpPr/>
          <p:nvPr/>
        </p:nvSpPr>
        <p:spPr>
          <a:xfrm>
            <a:off x="8475536" y="2330577"/>
            <a:ext cx="431006" cy="4405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9DB5D357-58ED-6948-E241-91B45FC6C388}"/>
              </a:ext>
            </a:extLst>
          </p:cNvPr>
          <p:cNvCxnSpPr/>
          <p:nvPr/>
        </p:nvCxnSpPr>
        <p:spPr>
          <a:xfrm>
            <a:off x="8691039" y="2330577"/>
            <a:ext cx="0" cy="44053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5DE8D148-0C94-C8A3-E189-5B1E54527697}"/>
              </a:ext>
            </a:extLst>
          </p:cNvPr>
          <p:cNvCxnSpPr/>
          <p:nvPr/>
        </p:nvCxnSpPr>
        <p:spPr>
          <a:xfrm>
            <a:off x="8475536" y="2550843"/>
            <a:ext cx="43100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2" name="Rechteck 71">
            <a:extLst>
              <a:ext uri="{FF2B5EF4-FFF2-40B4-BE49-F238E27FC236}">
                <a16:creationId xmlns:a16="http://schemas.microsoft.com/office/drawing/2014/main" id="{2FC6ECED-C4BD-5496-0431-CC6FF3696BC3}"/>
              </a:ext>
            </a:extLst>
          </p:cNvPr>
          <p:cNvSpPr/>
          <p:nvPr/>
        </p:nvSpPr>
        <p:spPr>
          <a:xfrm>
            <a:off x="7787255" y="2330577"/>
            <a:ext cx="431006" cy="4405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73" name="Gruppieren 72">
            <a:extLst>
              <a:ext uri="{FF2B5EF4-FFF2-40B4-BE49-F238E27FC236}">
                <a16:creationId xmlns:a16="http://schemas.microsoft.com/office/drawing/2014/main" id="{863A6C12-7783-C941-D227-9C1626996CA3}"/>
              </a:ext>
            </a:extLst>
          </p:cNvPr>
          <p:cNvGrpSpPr/>
          <p:nvPr/>
        </p:nvGrpSpPr>
        <p:grpSpPr>
          <a:xfrm rot="2632046">
            <a:off x="7787255" y="2324552"/>
            <a:ext cx="431006" cy="440532"/>
            <a:chOff x="4440110" y="2675731"/>
            <a:chExt cx="431006" cy="440532"/>
          </a:xfrm>
        </p:grpSpPr>
        <p:cxnSp>
          <p:nvCxnSpPr>
            <p:cNvPr id="82" name="Gerader Verbinder 81">
              <a:extLst>
                <a:ext uri="{FF2B5EF4-FFF2-40B4-BE49-F238E27FC236}">
                  <a16:creationId xmlns:a16="http://schemas.microsoft.com/office/drawing/2014/main" id="{6D1E7E0B-8CAC-8881-E951-716DD6DE140E}"/>
                </a:ext>
              </a:extLst>
            </p:cNvPr>
            <p:cNvCxnSpPr/>
            <p:nvPr/>
          </p:nvCxnSpPr>
          <p:spPr>
            <a:xfrm>
              <a:off x="4655613" y="2675731"/>
              <a:ext cx="0" cy="44053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3" name="Gerader Verbinder 82">
              <a:extLst>
                <a:ext uri="{FF2B5EF4-FFF2-40B4-BE49-F238E27FC236}">
                  <a16:creationId xmlns:a16="http://schemas.microsoft.com/office/drawing/2014/main" id="{DE92BB4C-48DC-0B9F-AE79-F64E26FE7628}"/>
                </a:ext>
              </a:extLst>
            </p:cNvPr>
            <p:cNvCxnSpPr/>
            <p:nvPr/>
          </p:nvCxnSpPr>
          <p:spPr>
            <a:xfrm>
              <a:off x="4440110" y="2895997"/>
              <a:ext cx="431006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4" name="Rechteck 83">
            <a:extLst>
              <a:ext uri="{FF2B5EF4-FFF2-40B4-BE49-F238E27FC236}">
                <a16:creationId xmlns:a16="http://schemas.microsoft.com/office/drawing/2014/main" id="{A8E69445-35B4-CF35-9DED-6542040A7AD6}"/>
              </a:ext>
            </a:extLst>
          </p:cNvPr>
          <p:cNvSpPr/>
          <p:nvPr/>
        </p:nvSpPr>
        <p:spPr>
          <a:xfrm>
            <a:off x="7118088" y="2334877"/>
            <a:ext cx="431006" cy="4405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85" name="Gerader Verbinder 84">
            <a:extLst>
              <a:ext uri="{FF2B5EF4-FFF2-40B4-BE49-F238E27FC236}">
                <a16:creationId xmlns:a16="http://schemas.microsoft.com/office/drawing/2014/main" id="{DD4C32C8-791C-11EB-BF7D-42D2D74426D0}"/>
              </a:ext>
            </a:extLst>
          </p:cNvPr>
          <p:cNvCxnSpPr/>
          <p:nvPr/>
        </p:nvCxnSpPr>
        <p:spPr>
          <a:xfrm>
            <a:off x="7333591" y="2334877"/>
            <a:ext cx="0" cy="44053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6" name="Gerader Verbinder 85">
            <a:extLst>
              <a:ext uri="{FF2B5EF4-FFF2-40B4-BE49-F238E27FC236}">
                <a16:creationId xmlns:a16="http://schemas.microsoft.com/office/drawing/2014/main" id="{D2F8EBB5-3748-ED61-48ED-D6845B0DFFD2}"/>
              </a:ext>
            </a:extLst>
          </p:cNvPr>
          <p:cNvCxnSpPr/>
          <p:nvPr/>
        </p:nvCxnSpPr>
        <p:spPr>
          <a:xfrm>
            <a:off x="7118088" y="2555143"/>
            <a:ext cx="43100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282741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69B2AB9-0A03-8D87-83E4-73E593914C5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B3E4023-3B93-7144-AB24-A5387DB88F56}" type="datetime1">
              <a:rPr lang="de-DE" smtClean="0"/>
              <a:t>15.12.2022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FA80A07-8321-F661-ADBB-407A71599A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657B7CB-58CE-C541-849D-632C3B6C9161}" type="slidenum">
              <a:rPr lang="de-DE" smtClean="0"/>
              <a:pPr/>
              <a:t>89</a:t>
            </a:fld>
            <a:endParaRPr lang="de-DE"/>
          </a:p>
          <a:p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47DE0B26-0A78-9AE4-F429-5219B8904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dirty="0"/>
              <a:t>Kryptographie</a:t>
            </a:r>
            <a:endParaRPr lang="de-DE" sz="3600" b="1" dirty="0"/>
          </a:p>
        </p:txBody>
      </p:sp>
      <p:sp>
        <p:nvSpPr>
          <p:cNvPr id="9" name="Datumsplatzhalter 4">
            <a:extLst>
              <a:ext uri="{FF2B5EF4-FFF2-40B4-BE49-F238E27FC236}">
                <a16:creationId xmlns:a16="http://schemas.microsoft.com/office/drawing/2014/main" id="{09050D12-6CC2-DE31-AB49-FC5F7D15FCAB}"/>
              </a:ext>
            </a:extLst>
          </p:cNvPr>
          <p:cNvSpPr txBox="1">
            <a:spLocks/>
          </p:cNvSpPr>
          <p:nvPr/>
        </p:nvSpPr>
        <p:spPr>
          <a:xfrm>
            <a:off x="7958667" y="4785815"/>
            <a:ext cx="956473" cy="3573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457200" rtl="0" eaLnBrk="1" latinLnBrk="0" hangingPunct="1">
              <a:defRPr sz="12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3E4023-3B93-7144-AB24-A5387DB88F56}" type="datetime1">
              <a:rPr lang="de-DE" smtClean="0"/>
              <a:pPr/>
              <a:t>15.12.2022</a:t>
            </a:fld>
            <a:endParaRPr lang="de-DE" dirty="0"/>
          </a:p>
        </p:txBody>
      </p:sp>
      <p:sp>
        <p:nvSpPr>
          <p:cNvPr id="10" name="Foliennummernplatzhalter 5">
            <a:extLst>
              <a:ext uri="{FF2B5EF4-FFF2-40B4-BE49-F238E27FC236}">
                <a16:creationId xmlns:a16="http://schemas.microsoft.com/office/drawing/2014/main" id="{CA55CD7F-3DAB-7E28-7705-C152D59FA03B}"/>
              </a:ext>
            </a:extLst>
          </p:cNvPr>
          <p:cNvSpPr txBox="1">
            <a:spLocks/>
          </p:cNvSpPr>
          <p:nvPr/>
        </p:nvSpPr>
        <p:spPr>
          <a:xfrm>
            <a:off x="7826685" y="4630911"/>
            <a:ext cx="1076359" cy="333916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r" defTabSz="457200" rtl="0" eaLnBrk="1" latinLnBrk="0" hangingPunct="1">
              <a:defRPr sz="12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657B7CB-58CE-C541-849D-632C3B6C9161}" type="slidenum">
              <a:rPr lang="de-DE" smtClean="0"/>
              <a:pPr/>
              <a:t>89</a:t>
            </a:fld>
            <a:endParaRPr lang="de-DE"/>
          </a:p>
          <a:p>
            <a:endParaRPr lang="de-DE" dirty="0"/>
          </a:p>
        </p:txBody>
      </p:sp>
      <p:pic>
        <p:nvPicPr>
          <p:cNvPr id="23" name="Grafik 18" descr="Mann mit einfarbiger Füllung">
            <a:extLst>
              <a:ext uri="{FF2B5EF4-FFF2-40B4-BE49-F238E27FC236}">
                <a16:creationId xmlns:a16="http://schemas.microsoft.com/office/drawing/2014/main" id="{13DBC033-6F9D-AA2C-A2F4-9F0B7EF074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92343" y="3451167"/>
            <a:ext cx="914400" cy="914400"/>
          </a:xfrm>
          <a:prstGeom prst="rect">
            <a:avLst/>
          </a:prstGeom>
        </p:spPr>
      </p:pic>
      <p:sp>
        <p:nvSpPr>
          <p:cNvPr id="25" name="Textfeld 24">
            <a:extLst>
              <a:ext uri="{FF2B5EF4-FFF2-40B4-BE49-F238E27FC236}">
                <a16:creationId xmlns:a16="http://schemas.microsoft.com/office/drawing/2014/main" id="{20F69BE1-989A-D524-9A1E-B78571553435}"/>
              </a:ext>
            </a:extLst>
          </p:cNvPr>
          <p:cNvSpPr txBox="1"/>
          <p:nvPr/>
        </p:nvSpPr>
        <p:spPr>
          <a:xfrm>
            <a:off x="7054043" y="3676617"/>
            <a:ext cx="24570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dirty="0">
                <a:cs typeface="Arial"/>
              </a:rPr>
              <a:t>Bob</a:t>
            </a:r>
            <a:endParaRPr lang="de-DE" dirty="0"/>
          </a:p>
        </p:txBody>
      </p:sp>
      <p:pic>
        <p:nvPicPr>
          <p:cNvPr id="27" name="Grafik 17" descr="Frau mit einfarbiger Füllung">
            <a:extLst>
              <a:ext uri="{FF2B5EF4-FFF2-40B4-BE49-F238E27FC236}">
                <a16:creationId xmlns:a16="http://schemas.microsoft.com/office/drawing/2014/main" id="{0B970444-10D0-22EE-F8D9-99F6F62C1C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77374" y="3405776"/>
            <a:ext cx="914400" cy="914400"/>
          </a:xfrm>
          <a:prstGeom prst="rect">
            <a:avLst/>
          </a:prstGeom>
        </p:spPr>
      </p:pic>
      <p:sp>
        <p:nvSpPr>
          <p:cNvPr id="29" name="Textfeld 28">
            <a:extLst>
              <a:ext uri="{FF2B5EF4-FFF2-40B4-BE49-F238E27FC236}">
                <a16:creationId xmlns:a16="http://schemas.microsoft.com/office/drawing/2014/main" id="{C4DA5C02-4D0A-3EB9-0B69-523FA1BD34CA}"/>
              </a:ext>
            </a:extLst>
          </p:cNvPr>
          <p:cNvSpPr txBox="1"/>
          <p:nvPr/>
        </p:nvSpPr>
        <p:spPr>
          <a:xfrm>
            <a:off x="798574" y="3676226"/>
            <a:ext cx="24570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dirty="0">
                <a:cs typeface="Arial"/>
              </a:rPr>
              <a:t>Alice</a:t>
            </a:r>
            <a:endParaRPr lang="de-DE" dirty="0"/>
          </a:p>
        </p:txBody>
      </p: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7474C13B-B565-A301-BD70-639F865CB981}"/>
              </a:ext>
            </a:extLst>
          </p:cNvPr>
          <p:cNvCxnSpPr/>
          <p:nvPr/>
        </p:nvCxnSpPr>
        <p:spPr>
          <a:xfrm flipV="1">
            <a:off x="2129057" y="3941560"/>
            <a:ext cx="4933526" cy="87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feld 19">
            <a:extLst>
              <a:ext uri="{FF2B5EF4-FFF2-40B4-BE49-F238E27FC236}">
                <a16:creationId xmlns:a16="http://schemas.microsoft.com/office/drawing/2014/main" id="{67B4070C-983A-AF0B-466A-4122129DABE4}"/>
              </a:ext>
            </a:extLst>
          </p:cNvPr>
          <p:cNvSpPr txBox="1"/>
          <p:nvPr/>
        </p:nvSpPr>
        <p:spPr>
          <a:xfrm>
            <a:off x="4111310" y="586333"/>
            <a:ext cx="24180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Wie kann sich Bob vor Eve</a:t>
            </a:r>
            <a:r>
              <a:rPr lang="en-US" dirty="0"/>
              <a:t>’s </a:t>
            </a:r>
            <a:r>
              <a:rPr lang="en-US" dirty="0" err="1"/>
              <a:t>Schicksal</a:t>
            </a:r>
            <a:r>
              <a:rPr lang="en-US" dirty="0"/>
              <a:t> sch</a:t>
            </a:r>
            <a:r>
              <a:rPr lang="de-DE" dirty="0" err="1"/>
              <a:t>ützen</a:t>
            </a:r>
            <a:r>
              <a:rPr lang="de-DE" dirty="0"/>
              <a:t>?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95592693-44B4-7278-B52A-10157E495D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21525" y="2848561"/>
            <a:ext cx="2597384" cy="615951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F6DE1538-1D80-DE32-DAC3-B397C3BE980A}"/>
              </a:ext>
            </a:extLst>
          </p:cNvPr>
          <p:cNvSpPr/>
          <p:nvPr/>
        </p:nvSpPr>
        <p:spPr>
          <a:xfrm>
            <a:off x="6451950" y="2330577"/>
            <a:ext cx="431006" cy="4405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D4CB2899-30DB-53C1-62DB-4B4E0661CBC4}"/>
              </a:ext>
            </a:extLst>
          </p:cNvPr>
          <p:cNvCxnSpPr/>
          <p:nvPr/>
        </p:nvCxnSpPr>
        <p:spPr>
          <a:xfrm>
            <a:off x="6667453" y="2330577"/>
            <a:ext cx="0" cy="44053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495665F9-2C2F-0696-02A6-12E7C5FA7CE9}"/>
              </a:ext>
            </a:extLst>
          </p:cNvPr>
          <p:cNvCxnSpPr/>
          <p:nvPr/>
        </p:nvCxnSpPr>
        <p:spPr>
          <a:xfrm>
            <a:off x="6451950" y="2550843"/>
            <a:ext cx="43100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hteck 16">
            <a:extLst>
              <a:ext uri="{FF2B5EF4-FFF2-40B4-BE49-F238E27FC236}">
                <a16:creationId xmlns:a16="http://schemas.microsoft.com/office/drawing/2014/main" id="{4B1CF0A6-B759-CC74-6ADD-C0D146CFE89C}"/>
              </a:ext>
            </a:extLst>
          </p:cNvPr>
          <p:cNvSpPr/>
          <p:nvPr/>
        </p:nvSpPr>
        <p:spPr>
          <a:xfrm>
            <a:off x="8475536" y="2330577"/>
            <a:ext cx="431006" cy="4405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9DB5D357-58ED-6948-E241-91B45FC6C388}"/>
              </a:ext>
            </a:extLst>
          </p:cNvPr>
          <p:cNvCxnSpPr/>
          <p:nvPr/>
        </p:nvCxnSpPr>
        <p:spPr>
          <a:xfrm>
            <a:off x="8691039" y="2330577"/>
            <a:ext cx="0" cy="44053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5DE8D148-0C94-C8A3-E189-5B1E54527697}"/>
              </a:ext>
            </a:extLst>
          </p:cNvPr>
          <p:cNvCxnSpPr/>
          <p:nvPr/>
        </p:nvCxnSpPr>
        <p:spPr>
          <a:xfrm>
            <a:off x="8475536" y="2550843"/>
            <a:ext cx="43100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E7D6559D-8CEE-4CCE-952E-977A92BAEC5F}"/>
              </a:ext>
            </a:extLst>
          </p:cNvPr>
          <p:cNvSpPr/>
          <p:nvPr/>
        </p:nvSpPr>
        <p:spPr>
          <a:xfrm>
            <a:off x="6362700" y="2247900"/>
            <a:ext cx="2656209" cy="600661"/>
          </a:xfrm>
          <a:prstGeom prst="roundRect">
            <a:avLst/>
          </a:prstGeom>
          <a:noFill/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5E439B78-1EC5-896B-8785-69F32A463FAC}"/>
              </a:ext>
            </a:extLst>
          </p:cNvPr>
          <p:cNvSpPr txBox="1"/>
          <p:nvPr/>
        </p:nvSpPr>
        <p:spPr>
          <a:xfrm>
            <a:off x="7196844" y="1700036"/>
            <a:ext cx="471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1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7B225805-B598-C58D-547E-13BC9A441016}"/>
              </a:ext>
            </a:extLst>
          </p:cNvPr>
          <p:cNvSpPr txBox="1"/>
          <p:nvPr/>
        </p:nvSpPr>
        <p:spPr>
          <a:xfrm>
            <a:off x="6529387" y="1694115"/>
            <a:ext cx="471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1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D28EC3CA-72E9-2885-DA28-D978AE49C0BC}"/>
              </a:ext>
            </a:extLst>
          </p:cNvPr>
          <p:cNvSpPr txBox="1"/>
          <p:nvPr/>
        </p:nvSpPr>
        <p:spPr>
          <a:xfrm>
            <a:off x="8547655" y="1709984"/>
            <a:ext cx="471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0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438BE9D8-E271-9BCE-7349-4DFEF3FEF2E5}"/>
              </a:ext>
            </a:extLst>
          </p:cNvPr>
          <p:cNvSpPr txBox="1"/>
          <p:nvPr/>
        </p:nvSpPr>
        <p:spPr>
          <a:xfrm>
            <a:off x="7851285" y="1710760"/>
            <a:ext cx="471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0</a:t>
            </a:r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2FF7C835-DB28-AFA4-53DC-7E92328E0B5E}"/>
              </a:ext>
            </a:extLst>
          </p:cNvPr>
          <p:cNvSpPr/>
          <p:nvPr/>
        </p:nvSpPr>
        <p:spPr>
          <a:xfrm>
            <a:off x="7821638" y="2326511"/>
            <a:ext cx="431006" cy="4405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36" name="Gruppieren 35">
            <a:extLst>
              <a:ext uri="{FF2B5EF4-FFF2-40B4-BE49-F238E27FC236}">
                <a16:creationId xmlns:a16="http://schemas.microsoft.com/office/drawing/2014/main" id="{63C92247-B3F9-FA82-B2E2-7879B6878428}"/>
              </a:ext>
            </a:extLst>
          </p:cNvPr>
          <p:cNvGrpSpPr/>
          <p:nvPr/>
        </p:nvGrpSpPr>
        <p:grpSpPr>
          <a:xfrm rot="2632046">
            <a:off x="7821638" y="2320486"/>
            <a:ext cx="431006" cy="440532"/>
            <a:chOff x="4440110" y="2675731"/>
            <a:chExt cx="431006" cy="440532"/>
          </a:xfrm>
        </p:grpSpPr>
        <p:cxnSp>
          <p:nvCxnSpPr>
            <p:cNvPr id="37" name="Gerader Verbinder 36">
              <a:extLst>
                <a:ext uri="{FF2B5EF4-FFF2-40B4-BE49-F238E27FC236}">
                  <a16:creationId xmlns:a16="http://schemas.microsoft.com/office/drawing/2014/main" id="{1DC2A836-649F-76E9-20D7-6B151E6637DB}"/>
                </a:ext>
              </a:extLst>
            </p:cNvPr>
            <p:cNvCxnSpPr/>
            <p:nvPr/>
          </p:nvCxnSpPr>
          <p:spPr>
            <a:xfrm>
              <a:off x="4655613" y="2675731"/>
              <a:ext cx="0" cy="44053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Gerader Verbinder 37">
              <a:extLst>
                <a:ext uri="{FF2B5EF4-FFF2-40B4-BE49-F238E27FC236}">
                  <a16:creationId xmlns:a16="http://schemas.microsoft.com/office/drawing/2014/main" id="{9FB71437-D45C-8ED1-6963-F01592F7B937}"/>
                </a:ext>
              </a:extLst>
            </p:cNvPr>
            <p:cNvCxnSpPr/>
            <p:nvPr/>
          </p:nvCxnSpPr>
          <p:spPr>
            <a:xfrm>
              <a:off x="4440110" y="2895997"/>
              <a:ext cx="431006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Rechteck 38">
            <a:extLst>
              <a:ext uri="{FF2B5EF4-FFF2-40B4-BE49-F238E27FC236}">
                <a16:creationId xmlns:a16="http://schemas.microsoft.com/office/drawing/2014/main" id="{84F765D9-DF52-4C3C-D68E-680C0E953854}"/>
              </a:ext>
            </a:extLst>
          </p:cNvPr>
          <p:cNvSpPr/>
          <p:nvPr/>
        </p:nvSpPr>
        <p:spPr>
          <a:xfrm>
            <a:off x="7130191" y="2323737"/>
            <a:ext cx="431006" cy="4405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40" name="Gerader Verbinder 39">
            <a:extLst>
              <a:ext uri="{FF2B5EF4-FFF2-40B4-BE49-F238E27FC236}">
                <a16:creationId xmlns:a16="http://schemas.microsoft.com/office/drawing/2014/main" id="{8719B0DC-1312-B897-4896-CD745B234D63}"/>
              </a:ext>
            </a:extLst>
          </p:cNvPr>
          <p:cNvCxnSpPr/>
          <p:nvPr/>
        </p:nvCxnSpPr>
        <p:spPr>
          <a:xfrm>
            <a:off x="7345694" y="2323737"/>
            <a:ext cx="0" cy="44053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Gerader Verbinder 40">
            <a:extLst>
              <a:ext uri="{FF2B5EF4-FFF2-40B4-BE49-F238E27FC236}">
                <a16:creationId xmlns:a16="http://schemas.microsoft.com/office/drawing/2014/main" id="{67C03920-A1C0-AFF0-41D2-5B5FEDD5E14C}"/>
              </a:ext>
            </a:extLst>
          </p:cNvPr>
          <p:cNvCxnSpPr/>
          <p:nvPr/>
        </p:nvCxnSpPr>
        <p:spPr>
          <a:xfrm>
            <a:off x="7130191" y="2544003"/>
            <a:ext cx="43100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27209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69B2AB9-0A03-8D87-83E4-73E593914C5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B3E4023-3B93-7144-AB24-A5387DB88F56}" type="datetime1">
              <a:rPr lang="de-DE" smtClean="0"/>
              <a:t>15.12.2022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FA80A07-8321-F661-ADBB-407A71599A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657B7CB-58CE-C541-849D-632C3B6C9161}" type="slidenum">
              <a:rPr lang="de-DE" smtClean="0"/>
              <a:pPr/>
              <a:t>9</a:t>
            </a:fld>
            <a:endParaRPr lang="de-DE"/>
          </a:p>
          <a:p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47DE0B26-0A78-9AE4-F429-5219B8904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dirty="0"/>
              <a:t>Kryptographie</a:t>
            </a:r>
            <a:endParaRPr lang="de-DE" sz="3600" b="1" dirty="0"/>
          </a:p>
        </p:txBody>
      </p:sp>
      <p:sp>
        <p:nvSpPr>
          <p:cNvPr id="9" name="Datumsplatzhalter 4">
            <a:extLst>
              <a:ext uri="{FF2B5EF4-FFF2-40B4-BE49-F238E27FC236}">
                <a16:creationId xmlns:a16="http://schemas.microsoft.com/office/drawing/2014/main" id="{09050D12-6CC2-DE31-AB49-FC5F7D15FCAB}"/>
              </a:ext>
            </a:extLst>
          </p:cNvPr>
          <p:cNvSpPr txBox="1">
            <a:spLocks/>
          </p:cNvSpPr>
          <p:nvPr/>
        </p:nvSpPr>
        <p:spPr>
          <a:xfrm>
            <a:off x="7958667" y="4785815"/>
            <a:ext cx="956473" cy="3573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457200" rtl="0" eaLnBrk="1" latinLnBrk="0" hangingPunct="1">
              <a:defRPr sz="12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3E4023-3B93-7144-AB24-A5387DB88F56}" type="datetime1">
              <a:rPr lang="de-DE" smtClean="0"/>
              <a:pPr/>
              <a:t>15.12.2022</a:t>
            </a:fld>
            <a:endParaRPr lang="de-DE" dirty="0"/>
          </a:p>
        </p:txBody>
      </p:sp>
      <p:sp>
        <p:nvSpPr>
          <p:cNvPr id="10" name="Foliennummernplatzhalter 5">
            <a:extLst>
              <a:ext uri="{FF2B5EF4-FFF2-40B4-BE49-F238E27FC236}">
                <a16:creationId xmlns:a16="http://schemas.microsoft.com/office/drawing/2014/main" id="{CA55CD7F-3DAB-7E28-7705-C152D59FA03B}"/>
              </a:ext>
            </a:extLst>
          </p:cNvPr>
          <p:cNvSpPr txBox="1">
            <a:spLocks/>
          </p:cNvSpPr>
          <p:nvPr/>
        </p:nvSpPr>
        <p:spPr>
          <a:xfrm>
            <a:off x="7826685" y="4630911"/>
            <a:ext cx="1076359" cy="333916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r" defTabSz="457200" rtl="0" eaLnBrk="1" latinLnBrk="0" hangingPunct="1">
              <a:defRPr sz="12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657B7CB-58CE-C541-849D-632C3B6C9161}" type="slidenum">
              <a:rPr lang="de-DE" smtClean="0"/>
              <a:pPr/>
              <a:t>9</a:t>
            </a:fld>
            <a:endParaRPr lang="de-DE"/>
          </a:p>
          <a:p>
            <a:endParaRPr lang="de-DE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2D6DC3BC-A793-B911-93EE-4063DAF84D99}"/>
              </a:ext>
            </a:extLst>
          </p:cNvPr>
          <p:cNvSpPr txBox="1"/>
          <p:nvPr/>
        </p:nvSpPr>
        <p:spPr>
          <a:xfrm>
            <a:off x="420491" y="971747"/>
            <a:ext cx="7855830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dirty="0"/>
              <a:t>Spielregeln: </a:t>
            </a:r>
          </a:p>
          <a:p>
            <a:endParaRPr lang="de-DE" dirty="0">
              <a:cs typeface="Arial"/>
            </a:endParaRPr>
          </a:p>
          <a:p>
            <a:r>
              <a:rPr lang="de-DE" dirty="0">
                <a:latin typeface="Arial"/>
                <a:cs typeface="Arial"/>
              </a:rPr>
              <a:t>Wir spielen gegen einen Computer. 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dirty="0">
                <a:latin typeface="Arial"/>
                <a:cs typeface="Arial"/>
              </a:rPr>
              <a:t>Der Computer ist richtig gut!</a:t>
            </a:r>
          </a:p>
          <a:p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E5BA3E9D-2F6C-3229-6B05-F535AA8D0F30}"/>
              </a:ext>
            </a:extLst>
          </p:cNvPr>
          <p:cNvSpPr/>
          <p:nvPr/>
        </p:nvSpPr>
        <p:spPr>
          <a:xfrm>
            <a:off x="778669" y="2793207"/>
            <a:ext cx="914400" cy="9144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7" name="Grafik 10" descr="Mann mit einfarbiger Füllung">
            <a:extLst>
              <a:ext uri="{FF2B5EF4-FFF2-40B4-BE49-F238E27FC236}">
                <a16:creationId xmlns:a16="http://schemas.microsoft.com/office/drawing/2014/main" id="{812BB2C9-210C-299A-4A75-55EC1AC736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8650" y="3929063"/>
            <a:ext cx="428625" cy="428625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577E5925-5663-F171-6261-18BE9EEF5062}"/>
              </a:ext>
            </a:extLst>
          </p:cNvPr>
          <p:cNvSpPr txBox="1"/>
          <p:nvPr/>
        </p:nvSpPr>
        <p:spPr>
          <a:xfrm>
            <a:off x="1014411" y="4014787"/>
            <a:ext cx="162163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1200" dirty="0" err="1">
                <a:cs typeface="Arial"/>
              </a:rPr>
              <a:t>Coin</a:t>
            </a:r>
            <a:r>
              <a:rPr lang="de-DE" sz="1200" dirty="0">
                <a:cs typeface="Arial"/>
              </a:rPr>
              <a:t> wird von Jörg geflippt.</a:t>
            </a:r>
            <a:endParaRPr lang="de-DE" dirty="0"/>
          </a:p>
        </p:txBody>
      </p:sp>
      <p:sp>
        <p:nvSpPr>
          <p:cNvPr id="11" name="Pfeil: nach rechts 10">
            <a:extLst>
              <a:ext uri="{FF2B5EF4-FFF2-40B4-BE49-F238E27FC236}">
                <a16:creationId xmlns:a16="http://schemas.microsoft.com/office/drawing/2014/main" id="{289DC052-2FC3-9DF5-1E80-CB8F31F2A41E}"/>
              </a:ext>
            </a:extLst>
          </p:cNvPr>
          <p:cNvSpPr/>
          <p:nvPr/>
        </p:nvSpPr>
        <p:spPr>
          <a:xfrm>
            <a:off x="1889665" y="3008090"/>
            <a:ext cx="978408" cy="484632"/>
          </a:xfrm>
          <a:prstGeom prst="rightArrow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7C0C8151-F40B-DAE5-62B7-343DDFD8FC65}"/>
              </a:ext>
            </a:extLst>
          </p:cNvPr>
          <p:cNvSpPr/>
          <p:nvPr/>
        </p:nvSpPr>
        <p:spPr>
          <a:xfrm>
            <a:off x="3021806" y="2793206"/>
            <a:ext cx="914400" cy="914400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4100394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69B2AB9-0A03-8D87-83E4-73E593914C5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B3E4023-3B93-7144-AB24-A5387DB88F56}" type="datetime1">
              <a:rPr lang="de-DE" smtClean="0"/>
              <a:t>15.12.2022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FA80A07-8321-F661-ADBB-407A71599A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657B7CB-58CE-C541-849D-632C3B6C9161}" type="slidenum">
              <a:rPr lang="de-DE" smtClean="0"/>
              <a:pPr/>
              <a:t>90</a:t>
            </a:fld>
            <a:endParaRPr lang="de-DE"/>
          </a:p>
          <a:p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47DE0B26-0A78-9AE4-F429-5219B8904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dirty="0"/>
              <a:t>Kryptographie</a:t>
            </a:r>
            <a:endParaRPr lang="de-DE" sz="3600" b="1" dirty="0"/>
          </a:p>
        </p:txBody>
      </p:sp>
      <p:sp>
        <p:nvSpPr>
          <p:cNvPr id="9" name="Datumsplatzhalter 4">
            <a:extLst>
              <a:ext uri="{FF2B5EF4-FFF2-40B4-BE49-F238E27FC236}">
                <a16:creationId xmlns:a16="http://schemas.microsoft.com/office/drawing/2014/main" id="{09050D12-6CC2-DE31-AB49-FC5F7D15FCAB}"/>
              </a:ext>
            </a:extLst>
          </p:cNvPr>
          <p:cNvSpPr txBox="1">
            <a:spLocks/>
          </p:cNvSpPr>
          <p:nvPr/>
        </p:nvSpPr>
        <p:spPr>
          <a:xfrm>
            <a:off x="7958667" y="4785815"/>
            <a:ext cx="956473" cy="3573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457200" rtl="0" eaLnBrk="1" latinLnBrk="0" hangingPunct="1">
              <a:defRPr sz="12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3E4023-3B93-7144-AB24-A5387DB88F56}" type="datetime1">
              <a:rPr lang="de-DE" smtClean="0"/>
              <a:pPr/>
              <a:t>15.12.2022</a:t>
            </a:fld>
            <a:endParaRPr lang="de-DE" dirty="0"/>
          </a:p>
        </p:txBody>
      </p:sp>
      <p:sp>
        <p:nvSpPr>
          <p:cNvPr id="10" name="Foliennummernplatzhalter 5">
            <a:extLst>
              <a:ext uri="{FF2B5EF4-FFF2-40B4-BE49-F238E27FC236}">
                <a16:creationId xmlns:a16="http://schemas.microsoft.com/office/drawing/2014/main" id="{CA55CD7F-3DAB-7E28-7705-C152D59FA03B}"/>
              </a:ext>
            </a:extLst>
          </p:cNvPr>
          <p:cNvSpPr txBox="1">
            <a:spLocks/>
          </p:cNvSpPr>
          <p:nvPr/>
        </p:nvSpPr>
        <p:spPr>
          <a:xfrm>
            <a:off x="7826685" y="4630911"/>
            <a:ext cx="1076359" cy="333916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r" defTabSz="457200" rtl="0" eaLnBrk="1" latinLnBrk="0" hangingPunct="1">
              <a:defRPr sz="12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657B7CB-58CE-C541-849D-632C3B6C9161}" type="slidenum">
              <a:rPr lang="de-DE" smtClean="0"/>
              <a:pPr/>
              <a:t>90</a:t>
            </a:fld>
            <a:endParaRPr lang="de-DE"/>
          </a:p>
          <a:p>
            <a:endParaRPr lang="de-DE" dirty="0"/>
          </a:p>
        </p:txBody>
      </p:sp>
      <p:pic>
        <p:nvPicPr>
          <p:cNvPr id="23" name="Grafik 18" descr="Mann mit einfarbiger Füllung">
            <a:extLst>
              <a:ext uri="{FF2B5EF4-FFF2-40B4-BE49-F238E27FC236}">
                <a16:creationId xmlns:a16="http://schemas.microsoft.com/office/drawing/2014/main" id="{13DBC033-6F9D-AA2C-A2F4-9F0B7EF074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92343" y="3451167"/>
            <a:ext cx="914400" cy="914400"/>
          </a:xfrm>
          <a:prstGeom prst="rect">
            <a:avLst/>
          </a:prstGeom>
        </p:spPr>
      </p:pic>
      <p:sp>
        <p:nvSpPr>
          <p:cNvPr id="25" name="Textfeld 24">
            <a:extLst>
              <a:ext uri="{FF2B5EF4-FFF2-40B4-BE49-F238E27FC236}">
                <a16:creationId xmlns:a16="http://schemas.microsoft.com/office/drawing/2014/main" id="{20F69BE1-989A-D524-9A1E-B78571553435}"/>
              </a:ext>
            </a:extLst>
          </p:cNvPr>
          <p:cNvSpPr txBox="1"/>
          <p:nvPr/>
        </p:nvSpPr>
        <p:spPr>
          <a:xfrm>
            <a:off x="7054043" y="3676617"/>
            <a:ext cx="24570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dirty="0">
                <a:cs typeface="Arial"/>
              </a:rPr>
              <a:t>Bob</a:t>
            </a:r>
            <a:endParaRPr lang="de-DE" dirty="0"/>
          </a:p>
        </p:txBody>
      </p:sp>
      <p:pic>
        <p:nvPicPr>
          <p:cNvPr id="27" name="Grafik 17" descr="Frau mit einfarbiger Füllung">
            <a:extLst>
              <a:ext uri="{FF2B5EF4-FFF2-40B4-BE49-F238E27FC236}">
                <a16:creationId xmlns:a16="http://schemas.microsoft.com/office/drawing/2014/main" id="{0B970444-10D0-22EE-F8D9-99F6F62C1C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77374" y="3405776"/>
            <a:ext cx="914400" cy="914400"/>
          </a:xfrm>
          <a:prstGeom prst="rect">
            <a:avLst/>
          </a:prstGeom>
        </p:spPr>
      </p:pic>
      <p:sp>
        <p:nvSpPr>
          <p:cNvPr id="29" name="Textfeld 28">
            <a:extLst>
              <a:ext uri="{FF2B5EF4-FFF2-40B4-BE49-F238E27FC236}">
                <a16:creationId xmlns:a16="http://schemas.microsoft.com/office/drawing/2014/main" id="{C4DA5C02-4D0A-3EB9-0B69-523FA1BD34CA}"/>
              </a:ext>
            </a:extLst>
          </p:cNvPr>
          <p:cNvSpPr txBox="1"/>
          <p:nvPr/>
        </p:nvSpPr>
        <p:spPr>
          <a:xfrm>
            <a:off x="798574" y="3676226"/>
            <a:ext cx="24570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dirty="0">
                <a:cs typeface="Arial"/>
              </a:rPr>
              <a:t>Alice</a:t>
            </a:r>
            <a:endParaRPr lang="de-DE" dirty="0"/>
          </a:p>
        </p:txBody>
      </p: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7474C13B-B565-A301-BD70-639F865CB981}"/>
              </a:ext>
            </a:extLst>
          </p:cNvPr>
          <p:cNvCxnSpPr/>
          <p:nvPr/>
        </p:nvCxnSpPr>
        <p:spPr>
          <a:xfrm flipV="1">
            <a:off x="2129057" y="3941560"/>
            <a:ext cx="4933526" cy="87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feld 19">
            <a:extLst>
              <a:ext uri="{FF2B5EF4-FFF2-40B4-BE49-F238E27FC236}">
                <a16:creationId xmlns:a16="http://schemas.microsoft.com/office/drawing/2014/main" id="{67B4070C-983A-AF0B-466A-4122129DABE4}"/>
              </a:ext>
            </a:extLst>
          </p:cNvPr>
          <p:cNvSpPr txBox="1"/>
          <p:nvPr/>
        </p:nvSpPr>
        <p:spPr>
          <a:xfrm>
            <a:off x="4111310" y="586333"/>
            <a:ext cx="24180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Wie kann sich Bob vor Eve</a:t>
            </a:r>
            <a:r>
              <a:rPr lang="en-US" dirty="0"/>
              <a:t>’s </a:t>
            </a:r>
            <a:r>
              <a:rPr lang="en-US" dirty="0" err="1"/>
              <a:t>Schicksal</a:t>
            </a:r>
            <a:r>
              <a:rPr lang="en-US" dirty="0"/>
              <a:t> sch</a:t>
            </a:r>
            <a:r>
              <a:rPr lang="de-DE" dirty="0" err="1"/>
              <a:t>ützen</a:t>
            </a:r>
            <a:r>
              <a:rPr lang="de-DE" dirty="0"/>
              <a:t>?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95592693-44B4-7278-B52A-10157E495D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21525" y="2848561"/>
            <a:ext cx="2597384" cy="615951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F6DE1538-1D80-DE32-DAC3-B397C3BE980A}"/>
              </a:ext>
            </a:extLst>
          </p:cNvPr>
          <p:cNvSpPr/>
          <p:nvPr/>
        </p:nvSpPr>
        <p:spPr>
          <a:xfrm>
            <a:off x="6451950" y="2330577"/>
            <a:ext cx="431006" cy="4405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D4CB2899-30DB-53C1-62DB-4B4E0661CBC4}"/>
              </a:ext>
            </a:extLst>
          </p:cNvPr>
          <p:cNvCxnSpPr/>
          <p:nvPr/>
        </p:nvCxnSpPr>
        <p:spPr>
          <a:xfrm>
            <a:off x="6667453" y="2330577"/>
            <a:ext cx="0" cy="44053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495665F9-2C2F-0696-02A6-12E7C5FA7CE9}"/>
              </a:ext>
            </a:extLst>
          </p:cNvPr>
          <p:cNvCxnSpPr/>
          <p:nvPr/>
        </p:nvCxnSpPr>
        <p:spPr>
          <a:xfrm>
            <a:off x="6451950" y="2550843"/>
            <a:ext cx="43100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hteck 16">
            <a:extLst>
              <a:ext uri="{FF2B5EF4-FFF2-40B4-BE49-F238E27FC236}">
                <a16:creationId xmlns:a16="http://schemas.microsoft.com/office/drawing/2014/main" id="{4B1CF0A6-B759-CC74-6ADD-C0D146CFE89C}"/>
              </a:ext>
            </a:extLst>
          </p:cNvPr>
          <p:cNvSpPr/>
          <p:nvPr/>
        </p:nvSpPr>
        <p:spPr>
          <a:xfrm>
            <a:off x="8475536" y="2330577"/>
            <a:ext cx="431006" cy="4405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9DB5D357-58ED-6948-E241-91B45FC6C388}"/>
              </a:ext>
            </a:extLst>
          </p:cNvPr>
          <p:cNvCxnSpPr/>
          <p:nvPr/>
        </p:nvCxnSpPr>
        <p:spPr>
          <a:xfrm>
            <a:off x="8691039" y="2330577"/>
            <a:ext cx="0" cy="44053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5DE8D148-0C94-C8A3-E189-5B1E54527697}"/>
              </a:ext>
            </a:extLst>
          </p:cNvPr>
          <p:cNvCxnSpPr/>
          <p:nvPr/>
        </p:nvCxnSpPr>
        <p:spPr>
          <a:xfrm>
            <a:off x="8475536" y="2550843"/>
            <a:ext cx="43100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E7D6559D-8CEE-4CCE-952E-977A92BAEC5F}"/>
              </a:ext>
            </a:extLst>
          </p:cNvPr>
          <p:cNvSpPr/>
          <p:nvPr/>
        </p:nvSpPr>
        <p:spPr>
          <a:xfrm>
            <a:off x="6362700" y="2247900"/>
            <a:ext cx="2656209" cy="600661"/>
          </a:xfrm>
          <a:prstGeom prst="roundRect">
            <a:avLst/>
          </a:prstGeom>
          <a:noFill/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5E439B78-1EC5-896B-8785-69F32A463FAC}"/>
              </a:ext>
            </a:extLst>
          </p:cNvPr>
          <p:cNvSpPr txBox="1"/>
          <p:nvPr/>
        </p:nvSpPr>
        <p:spPr>
          <a:xfrm>
            <a:off x="7196844" y="1700036"/>
            <a:ext cx="471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1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7B225805-B598-C58D-547E-13BC9A441016}"/>
              </a:ext>
            </a:extLst>
          </p:cNvPr>
          <p:cNvSpPr txBox="1"/>
          <p:nvPr/>
        </p:nvSpPr>
        <p:spPr>
          <a:xfrm>
            <a:off x="6529387" y="1694115"/>
            <a:ext cx="471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1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D28EC3CA-72E9-2885-DA28-D978AE49C0BC}"/>
              </a:ext>
            </a:extLst>
          </p:cNvPr>
          <p:cNvSpPr txBox="1"/>
          <p:nvPr/>
        </p:nvSpPr>
        <p:spPr>
          <a:xfrm>
            <a:off x="8547655" y="1709984"/>
            <a:ext cx="471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0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438BE9D8-E271-9BCE-7349-4DFEF3FEF2E5}"/>
              </a:ext>
            </a:extLst>
          </p:cNvPr>
          <p:cNvSpPr txBox="1"/>
          <p:nvPr/>
        </p:nvSpPr>
        <p:spPr>
          <a:xfrm>
            <a:off x="7851285" y="1710760"/>
            <a:ext cx="471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0</a:t>
            </a:r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2FF7C835-DB28-AFA4-53DC-7E92328E0B5E}"/>
              </a:ext>
            </a:extLst>
          </p:cNvPr>
          <p:cNvSpPr/>
          <p:nvPr/>
        </p:nvSpPr>
        <p:spPr>
          <a:xfrm>
            <a:off x="7821638" y="2326511"/>
            <a:ext cx="431006" cy="4405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36" name="Gruppieren 35">
            <a:extLst>
              <a:ext uri="{FF2B5EF4-FFF2-40B4-BE49-F238E27FC236}">
                <a16:creationId xmlns:a16="http://schemas.microsoft.com/office/drawing/2014/main" id="{63C92247-B3F9-FA82-B2E2-7879B6878428}"/>
              </a:ext>
            </a:extLst>
          </p:cNvPr>
          <p:cNvGrpSpPr/>
          <p:nvPr/>
        </p:nvGrpSpPr>
        <p:grpSpPr>
          <a:xfrm rot="2632046">
            <a:off x="7821638" y="2320486"/>
            <a:ext cx="431006" cy="440532"/>
            <a:chOff x="4440110" y="2675731"/>
            <a:chExt cx="431006" cy="440532"/>
          </a:xfrm>
        </p:grpSpPr>
        <p:cxnSp>
          <p:nvCxnSpPr>
            <p:cNvPr id="37" name="Gerader Verbinder 36">
              <a:extLst>
                <a:ext uri="{FF2B5EF4-FFF2-40B4-BE49-F238E27FC236}">
                  <a16:creationId xmlns:a16="http://schemas.microsoft.com/office/drawing/2014/main" id="{1DC2A836-649F-76E9-20D7-6B151E6637DB}"/>
                </a:ext>
              </a:extLst>
            </p:cNvPr>
            <p:cNvCxnSpPr/>
            <p:nvPr/>
          </p:nvCxnSpPr>
          <p:spPr>
            <a:xfrm>
              <a:off x="4655613" y="2675731"/>
              <a:ext cx="0" cy="44053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Gerader Verbinder 37">
              <a:extLst>
                <a:ext uri="{FF2B5EF4-FFF2-40B4-BE49-F238E27FC236}">
                  <a16:creationId xmlns:a16="http://schemas.microsoft.com/office/drawing/2014/main" id="{9FB71437-D45C-8ED1-6963-F01592F7B937}"/>
                </a:ext>
              </a:extLst>
            </p:cNvPr>
            <p:cNvCxnSpPr/>
            <p:nvPr/>
          </p:nvCxnSpPr>
          <p:spPr>
            <a:xfrm>
              <a:off x="4440110" y="2895997"/>
              <a:ext cx="431006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Rechteck 38">
            <a:extLst>
              <a:ext uri="{FF2B5EF4-FFF2-40B4-BE49-F238E27FC236}">
                <a16:creationId xmlns:a16="http://schemas.microsoft.com/office/drawing/2014/main" id="{84F765D9-DF52-4C3C-D68E-680C0E953854}"/>
              </a:ext>
            </a:extLst>
          </p:cNvPr>
          <p:cNvSpPr/>
          <p:nvPr/>
        </p:nvSpPr>
        <p:spPr>
          <a:xfrm>
            <a:off x="7130191" y="2323737"/>
            <a:ext cx="431006" cy="4405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40" name="Gerader Verbinder 39">
            <a:extLst>
              <a:ext uri="{FF2B5EF4-FFF2-40B4-BE49-F238E27FC236}">
                <a16:creationId xmlns:a16="http://schemas.microsoft.com/office/drawing/2014/main" id="{8719B0DC-1312-B897-4896-CD745B234D63}"/>
              </a:ext>
            </a:extLst>
          </p:cNvPr>
          <p:cNvCxnSpPr/>
          <p:nvPr/>
        </p:nvCxnSpPr>
        <p:spPr>
          <a:xfrm>
            <a:off x="7345694" y="2323737"/>
            <a:ext cx="0" cy="44053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Gerader Verbinder 40">
            <a:extLst>
              <a:ext uri="{FF2B5EF4-FFF2-40B4-BE49-F238E27FC236}">
                <a16:creationId xmlns:a16="http://schemas.microsoft.com/office/drawing/2014/main" id="{67C03920-A1C0-AFF0-41D2-5B5FEDD5E14C}"/>
              </a:ext>
            </a:extLst>
          </p:cNvPr>
          <p:cNvCxnSpPr/>
          <p:nvPr/>
        </p:nvCxnSpPr>
        <p:spPr>
          <a:xfrm>
            <a:off x="7130191" y="2544003"/>
            <a:ext cx="43100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Grafik 11" descr="Telefon">
            <a:extLst>
              <a:ext uri="{FF2B5EF4-FFF2-40B4-BE49-F238E27FC236}">
                <a16:creationId xmlns:a16="http://schemas.microsoft.com/office/drawing/2014/main" id="{4158369D-45F5-23CA-304E-654E8B6A0F1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964694" y="3883469"/>
            <a:ext cx="914400" cy="914400"/>
          </a:xfrm>
          <a:prstGeom prst="rect">
            <a:avLst/>
          </a:prstGeom>
        </p:spPr>
      </p:pic>
      <p:pic>
        <p:nvPicPr>
          <p:cNvPr id="13" name="Grafik 12" descr="Telefon">
            <a:extLst>
              <a:ext uri="{FF2B5EF4-FFF2-40B4-BE49-F238E27FC236}">
                <a16:creationId xmlns:a16="http://schemas.microsoft.com/office/drawing/2014/main" id="{8DE1188D-2F77-CA0B-3A38-68CF7782FF6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765014" y="3875361"/>
            <a:ext cx="914400" cy="914400"/>
          </a:xfrm>
          <a:prstGeom prst="rect">
            <a:avLst/>
          </a:prstGeom>
        </p:spPr>
      </p:pic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E075F8AF-59A6-7EB2-FBE7-84AC94D3F1BD}"/>
              </a:ext>
            </a:extLst>
          </p:cNvPr>
          <p:cNvCxnSpPr/>
          <p:nvPr/>
        </p:nvCxnSpPr>
        <p:spPr>
          <a:xfrm>
            <a:off x="3048000" y="4427220"/>
            <a:ext cx="3717014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094124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69B2AB9-0A03-8D87-83E4-73E593914C5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B3E4023-3B93-7144-AB24-A5387DB88F56}" type="datetime1">
              <a:rPr lang="de-DE" smtClean="0"/>
              <a:t>15.12.2022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FA80A07-8321-F661-ADBB-407A71599A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657B7CB-58CE-C541-849D-632C3B6C9161}" type="slidenum">
              <a:rPr lang="de-DE" smtClean="0"/>
              <a:pPr/>
              <a:t>91</a:t>
            </a:fld>
            <a:endParaRPr lang="de-DE"/>
          </a:p>
          <a:p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47DE0B26-0A78-9AE4-F429-5219B8904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dirty="0"/>
              <a:t>Kryptographie</a:t>
            </a:r>
            <a:endParaRPr lang="de-DE" sz="3600" b="1" dirty="0"/>
          </a:p>
        </p:txBody>
      </p:sp>
      <p:sp>
        <p:nvSpPr>
          <p:cNvPr id="9" name="Datumsplatzhalter 4">
            <a:extLst>
              <a:ext uri="{FF2B5EF4-FFF2-40B4-BE49-F238E27FC236}">
                <a16:creationId xmlns:a16="http://schemas.microsoft.com/office/drawing/2014/main" id="{09050D12-6CC2-DE31-AB49-FC5F7D15FCAB}"/>
              </a:ext>
            </a:extLst>
          </p:cNvPr>
          <p:cNvSpPr txBox="1">
            <a:spLocks/>
          </p:cNvSpPr>
          <p:nvPr/>
        </p:nvSpPr>
        <p:spPr>
          <a:xfrm>
            <a:off x="7958667" y="4785815"/>
            <a:ext cx="956473" cy="3573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457200" rtl="0" eaLnBrk="1" latinLnBrk="0" hangingPunct="1">
              <a:defRPr sz="12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3E4023-3B93-7144-AB24-A5387DB88F56}" type="datetime1">
              <a:rPr lang="de-DE" smtClean="0"/>
              <a:pPr/>
              <a:t>15.12.2022</a:t>
            </a:fld>
            <a:endParaRPr lang="de-DE" dirty="0"/>
          </a:p>
        </p:txBody>
      </p:sp>
      <p:sp>
        <p:nvSpPr>
          <p:cNvPr id="10" name="Foliennummernplatzhalter 5">
            <a:extLst>
              <a:ext uri="{FF2B5EF4-FFF2-40B4-BE49-F238E27FC236}">
                <a16:creationId xmlns:a16="http://schemas.microsoft.com/office/drawing/2014/main" id="{CA55CD7F-3DAB-7E28-7705-C152D59FA03B}"/>
              </a:ext>
            </a:extLst>
          </p:cNvPr>
          <p:cNvSpPr txBox="1">
            <a:spLocks/>
          </p:cNvSpPr>
          <p:nvPr/>
        </p:nvSpPr>
        <p:spPr>
          <a:xfrm>
            <a:off x="7826685" y="4630911"/>
            <a:ext cx="1076359" cy="333916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r" defTabSz="457200" rtl="0" eaLnBrk="1" latinLnBrk="0" hangingPunct="1">
              <a:defRPr sz="12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657B7CB-58CE-C541-849D-632C3B6C9161}" type="slidenum">
              <a:rPr lang="de-DE" smtClean="0"/>
              <a:pPr/>
              <a:t>91</a:t>
            </a:fld>
            <a:endParaRPr lang="de-DE"/>
          </a:p>
          <a:p>
            <a:endParaRPr lang="de-DE" dirty="0"/>
          </a:p>
        </p:txBody>
      </p:sp>
      <p:pic>
        <p:nvPicPr>
          <p:cNvPr id="23" name="Grafik 18" descr="Mann mit einfarbiger Füllung">
            <a:extLst>
              <a:ext uri="{FF2B5EF4-FFF2-40B4-BE49-F238E27FC236}">
                <a16:creationId xmlns:a16="http://schemas.microsoft.com/office/drawing/2014/main" id="{13DBC033-6F9D-AA2C-A2F4-9F0B7EF074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92343" y="3451167"/>
            <a:ext cx="914400" cy="914400"/>
          </a:xfrm>
          <a:prstGeom prst="rect">
            <a:avLst/>
          </a:prstGeom>
        </p:spPr>
      </p:pic>
      <p:sp>
        <p:nvSpPr>
          <p:cNvPr id="25" name="Textfeld 24">
            <a:extLst>
              <a:ext uri="{FF2B5EF4-FFF2-40B4-BE49-F238E27FC236}">
                <a16:creationId xmlns:a16="http://schemas.microsoft.com/office/drawing/2014/main" id="{20F69BE1-989A-D524-9A1E-B78571553435}"/>
              </a:ext>
            </a:extLst>
          </p:cNvPr>
          <p:cNvSpPr txBox="1"/>
          <p:nvPr/>
        </p:nvSpPr>
        <p:spPr>
          <a:xfrm>
            <a:off x="7054043" y="3676617"/>
            <a:ext cx="24570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dirty="0">
                <a:cs typeface="Arial"/>
              </a:rPr>
              <a:t>Bob</a:t>
            </a:r>
            <a:endParaRPr lang="de-DE" dirty="0"/>
          </a:p>
        </p:txBody>
      </p:sp>
      <p:pic>
        <p:nvPicPr>
          <p:cNvPr id="27" name="Grafik 17" descr="Frau mit einfarbiger Füllung">
            <a:extLst>
              <a:ext uri="{FF2B5EF4-FFF2-40B4-BE49-F238E27FC236}">
                <a16:creationId xmlns:a16="http://schemas.microsoft.com/office/drawing/2014/main" id="{0B970444-10D0-22EE-F8D9-99F6F62C1C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77374" y="3405776"/>
            <a:ext cx="914400" cy="914400"/>
          </a:xfrm>
          <a:prstGeom prst="rect">
            <a:avLst/>
          </a:prstGeom>
        </p:spPr>
      </p:pic>
      <p:sp>
        <p:nvSpPr>
          <p:cNvPr id="29" name="Textfeld 28">
            <a:extLst>
              <a:ext uri="{FF2B5EF4-FFF2-40B4-BE49-F238E27FC236}">
                <a16:creationId xmlns:a16="http://schemas.microsoft.com/office/drawing/2014/main" id="{C4DA5C02-4D0A-3EB9-0B69-523FA1BD34CA}"/>
              </a:ext>
            </a:extLst>
          </p:cNvPr>
          <p:cNvSpPr txBox="1"/>
          <p:nvPr/>
        </p:nvSpPr>
        <p:spPr>
          <a:xfrm>
            <a:off x="798574" y="3676226"/>
            <a:ext cx="24570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dirty="0">
                <a:cs typeface="Arial"/>
              </a:rPr>
              <a:t>Alice</a:t>
            </a:r>
            <a:endParaRPr lang="de-DE" dirty="0"/>
          </a:p>
        </p:txBody>
      </p: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7474C13B-B565-A301-BD70-639F865CB981}"/>
              </a:ext>
            </a:extLst>
          </p:cNvPr>
          <p:cNvCxnSpPr/>
          <p:nvPr/>
        </p:nvCxnSpPr>
        <p:spPr>
          <a:xfrm flipV="1">
            <a:off x="2129057" y="3941560"/>
            <a:ext cx="4933526" cy="87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feld 19">
            <a:extLst>
              <a:ext uri="{FF2B5EF4-FFF2-40B4-BE49-F238E27FC236}">
                <a16:creationId xmlns:a16="http://schemas.microsoft.com/office/drawing/2014/main" id="{67B4070C-983A-AF0B-466A-4122129DABE4}"/>
              </a:ext>
            </a:extLst>
          </p:cNvPr>
          <p:cNvSpPr txBox="1"/>
          <p:nvPr/>
        </p:nvSpPr>
        <p:spPr>
          <a:xfrm>
            <a:off x="4111310" y="586333"/>
            <a:ext cx="24180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Wie kann sich Bob vor Eve</a:t>
            </a:r>
            <a:r>
              <a:rPr lang="en-US" dirty="0"/>
              <a:t>’s </a:t>
            </a:r>
            <a:r>
              <a:rPr lang="en-US" dirty="0" err="1"/>
              <a:t>Schicksal</a:t>
            </a:r>
            <a:r>
              <a:rPr lang="en-US" dirty="0"/>
              <a:t> sch</a:t>
            </a:r>
            <a:r>
              <a:rPr lang="de-DE" dirty="0" err="1"/>
              <a:t>ützen</a:t>
            </a:r>
            <a:r>
              <a:rPr lang="de-DE" dirty="0"/>
              <a:t>?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95592693-44B4-7278-B52A-10157E495D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21525" y="2848561"/>
            <a:ext cx="2597384" cy="615951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F6DE1538-1D80-DE32-DAC3-B397C3BE980A}"/>
              </a:ext>
            </a:extLst>
          </p:cNvPr>
          <p:cNvSpPr/>
          <p:nvPr/>
        </p:nvSpPr>
        <p:spPr>
          <a:xfrm>
            <a:off x="6451950" y="2330577"/>
            <a:ext cx="431006" cy="4405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D4CB2899-30DB-53C1-62DB-4B4E0661CBC4}"/>
              </a:ext>
            </a:extLst>
          </p:cNvPr>
          <p:cNvCxnSpPr/>
          <p:nvPr/>
        </p:nvCxnSpPr>
        <p:spPr>
          <a:xfrm>
            <a:off x="6667453" y="2330577"/>
            <a:ext cx="0" cy="44053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495665F9-2C2F-0696-02A6-12E7C5FA7CE9}"/>
              </a:ext>
            </a:extLst>
          </p:cNvPr>
          <p:cNvCxnSpPr/>
          <p:nvPr/>
        </p:nvCxnSpPr>
        <p:spPr>
          <a:xfrm>
            <a:off x="6451950" y="2550843"/>
            <a:ext cx="43100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hteck 16">
            <a:extLst>
              <a:ext uri="{FF2B5EF4-FFF2-40B4-BE49-F238E27FC236}">
                <a16:creationId xmlns:a16="http://schemas.microsoft.com/office/drawing/2014/main" id="{4B1CF0A6-B759-CC74-6ADD-C0D146CFE89C}"/>
              </a:ext>
            </a:extLst>
          </p:cNvPr>
          <p:cNvSpPr/>
          <p:nvPr/>
        </p:nvSpPr>
        <p:spPr>
          <a:xfrm>
            <a:off x="8475536" y="2330577"/>
            <a:ext cx="431006" cy="4405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9DB5D357-58ED-6948-E241-91B45FC6C388}"/>
              </a:ext>
            </a:extLst>
          </p:cNvPr>
          <p:cNvCxnSpPr/>
          <p:nvPr/>
        </p:nvCxnSpPr>
        <p:spPr>
          <a:xfrm>
            <a:off x="8691039" y="2330577"/>
            <a:ext cx="0" cy="44053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5DE8D148-0C94-C8A3-E189-5B1E54527697}"/>
              </a:ext>
            </a:extLst>
          </p:cNvPr>
          <p:cNvCxnSpPr/>
          <p:nvPr/>
        </p:nvCxnSpPr>
        <p:spPr>
          <a:xfrm>
            <a:off x="8475536" y="2550843"/>
            <a:ext cx="43100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feld 21">
            <a:extLst>
              <a:ext uri="{FF2B5EF4-FFF2-40B4-BE49-F238E27FC236}">
                <a16:creationId xmlns:a16="http://schemas.microsoft.com/office/drawing/2014/main" id="{5E439B78-1EC5-896B-8785-69F32A463FAC}"/>
              </a:ext>
            </a:extLst>
          </p:cNvPr>
          <p:cNvSpPr txBox="1"/>
          <p:nvPr/>
        </p:nvSpPr>
        <p:spPr>
          <a:xfrm>
            <a:off x="7196844" y="1700036"/>
            <a:ext cx="471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1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7B225805-B598-C58D-547E-13BC9A441016}"/>
              </a:ext>
            </a:extLst>
          </p:cNvPr>
          <p:cNvSpPr txBox="1"/>
          <p:nvPr/>
        </p:nvSpPr>
        <p:spPr>
          <a:xfrm>
            <a:off x="6529387" y="1694115"/>
            <a:ext cx="471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1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D28EC3CA-72E9-2885-DA28-D978AE49C0BC}"/>
              </a:ext>
            </a:extLst>
          </p:cNvPr>
          <p:cNvSpPr txBox="1"/>
          <p:nvPr/>
        </p:nvSpPr>
        <p:spPr>
          <a:xfrm>
            <a:off x="8547655" y="1709984"/>
            <a:ext cx="471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0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438BE9D8-E271-9BCE-7349-4DFEF3FEF2E5}"/>
              </a:ext>
            </a:extLst>
          </p:cNvPr>
          <p:cNvSpPr txBox="1"/>
          <p:nvPr/>
        </p:nvSpPr>
        <p:spPr>
          <a:xfrm>
            <a:off x="7851285" y="1710760"/>
            <a:ext cx="471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0</a:t>
            </a:r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2FF7C835-DB28-AFA4-53DC-7E92328E0B5E}"/>
              </a:ext>
            </a:extLst>
          </p:cNvPr>
          <p:cNvSpPr/>
          <p:nvPr/>
        </p:nvSpPr>
        <p:spPr>
          <a:xfrm>
            <a:off x="7821638" y="2326511"/>
            <a:ext cx="431006" cy="4405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36" name="Gruppieren 35">
            <a:extLst>
              <a:ext uri="{FF2B5EF4-FFF2-40B4-BE49-F238E27FC236}">
                <a16:creationId xmlns:a16="http://schemas.microsoft.com/office/drawing/2014/main" id="{63C92247-B3F9-FA82-B2E2-7879B6878428}"/>
              </a:ext>
            </a:extLst>
          </p:cNvPr>
          <p:cNvGrpSpPr/>
          <p:nvPr/>
        </p:nvGrpSpPr>
        <p:grpSpPr>
          <a:xfrm rot="2632046">
            <a:off x="7821638" y="2320486"/>
            <a:ext cx="431006" cy="440532"/>
            <a:chOff x="4440110" y="2675731"/>
            <a:chExt cx="431006" cy="440532"/>
          </a:xfrm>
        </p:grpSpPr>
        <p:cxnSp>
          <p:nvCxnSpPr>
            <p:cNvPr id="37" name="Gerader Verbinder 36">
              <a:extLst>
                <a:ext uri="{FF2B5EF4-FFF2-40B4-BE49-F238E27FC236}">
                  <a16:creationId xmlns:a16="http://schemas.microsoft.com/office/drawing/2014/main" id="{1DC2A836-649F-76E9-20D7-6B151E6637DB}"/>
                </a:ext>
              </a:extLst>
            </p:cNvPr>
            <p:cNvCxnSpPr/>
            <p:nvPr/>
          </p:nvCxnSpPr>
          <p:spPr>
            <a:xfrm>
              <a:off x="4655613" y="2675731"/>
              <a:ext cx="0" cy="44053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Gerader Verbinder 37">
              <a:extLst>
                <a:ext uri="{FF2B5EF4-FFF2-40B4-BE49-F238E27FC236}">
                  <a16:creationId xmlns:a16="http://schemas.microsoft.com/office/drawing/2014/main" id="{9FB71437-D45C-8ED1-6963-F01592F7B937}"/>
                </a:ext>
              </a:extLst>
            </p:cNvPr>
            <p:cNvCxnSpPr/>
            <p:nvPr/>
          </p:nvCxnSpPr>
          <p:spPr>
            <a:xfrm>
              <a:off x="4440110" y="2895997"/>
              <a:ext cx="431006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Rechteck 38">
            <a:extLst>
              <a:ext uri="{FF2B5EF4-FFF2-40B4-BE49-F238E27FC236}">
                <a16:creationId xmlns:a16="http://schemas.microsoft.com/office/drawing/2014/main" id="{84F765D9-DF52-4C3C-D68E-680C0E953854}"/>
              </a:ext>
            </a:extLst>
          </p:cNvPr>
          <p:cNvSpPr/>
          <p:nvPr/>
        </p:nvSpPr>
        <p:spPr>
          <a:xfrm>
            <a:off x="7130191" y="2323737"/>
            <a:ext cx="431006" cy="4405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40" name="Gerader Verbinder 39">
            <a:extLst>
              <a:ext uri="{FF2B5EF4-FFF2-40B4-BE49-F238E27FC236}">
                <a16:creationId xmlns:a16="http://schemas.microsoft.com/office/drawing/2014/main" id="{8719B0DC-1312-B897-4896-CD745B234D63}"/>
              </a:ext>
            </a:extLst>
          </p:cNvPr>
          <p:cNvCxnSpPr/>
          <p:nvPr/>
        </p:nvCxnSpPr>
        <p:spPr>
          <a:xfrm>
            <a:off x="7345694" y="2323737"/>
            <a:ext cx="0" cy="44053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Gerader Verbinder 40">
            <a:extLst>
              <a:ext uri="{FF2B5EF4-FFF2-40B4-BE49-F238E27FC236}">
                <a16:creationId xmlns:a16="http://schemas.microsoft.com/office/drawing/2014/main" id="{67C03920-A1C0-AFF0-41D2-5B5FEDD5E14C}"/>
              </a:ext>
            </a:extLst>
          </p:cNvPr>
          <p:cNvCxnSpPr/>
          <p:nvPr/>
        </p:nvCxnSpPr>
        <p:spPr>
          <a:xfrm>
            <a:off x="7130191" y="2544003"/>
            <a:ext cx="43100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Grafik 11" descr="Telefon">
            <a:extLst>
              <a:ext uri="{FF2B5EF4-FFF2-40B4-BE49-F238E27FC236}">
                <a16:creationId xmlns:a16="http://schemas.microsoft.com/office/drawing/2014/main" id="{4158369D-45F5-23CA-304E-654E8B6A0F1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964694" y="3883469"/>
            <a:ext cx="914400" cy="914400"/>
          </a:xfrm>
          <a:prstGeom prst="rect">
            <a:avLst/>
          </a:prstGeom>
        </p:spPr>
      </p:pic>
      <p:pic>
        <p:nvPicPr>
          <p:cNvPr id="13" name="Grafik 12" descr="Telefon">
            <a:extLst>
              <a:ext uri="{FF2B5EF4-FFF2-40B4-BE49-F238E27FC236}">
                <a16:creationId xmlns:a16="http://schemas.microsoft.com/office/drawing/2014/main" id="{8DE1188D-2F77-CA0B-3A38-68CF7782FF6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765014" y="3875361"/>
            <a:ext cx="914400" cy="914400"/>
          </a:xfrm>
          <a:prstGeom prst="rect">
            <a:avLst/>
          </a:prstGeom>
        </p:spPr>
      </p:pic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E075F8AF-59A6-7EB2-FBE7-84AC94D3F1BD}"/>
              </a:ext>
            </a:extLst>
          </p:cNvPr>
          <p:cNvCxnSpPr/>
          <p:nvPr/>
        </p:nvCxnSpPr>
        <p:spPr>
          <a:xfrm>
            <a:off x="3048000" y="4427220"/>
            <a:ext cx="3717014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Rechteck 15">
            <a:extLst>
              <a:ext uri="{FF2B5EF4-FFF2-40B4-BE49-F238E27FC236}">
                <a16:creationId xmlns:a16="http://schemas.microsoft.com/office/drawing/2014/main" id="{2A601EB6-77D3-0F41-63C6-44F40500DCE2}"/>
              </a:ext>
            </a:extLst>
          </p:cNvPr>
          <p:cNvSpPr/>
          <p:nvPr/>
        </p:nvSpPr>
        <p:spPr>
          <a:xfrm>
            <a:off x="460350" y="2330577"/>
            <a:ext cx="431006" cy="4405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826EF38F-7090-EE5C-9DC2-BB30156BF3D7}"/>
              </a:ext>
            </a:extLst>
          </p:cNvPr>
          <p:cNvCxnSpPr/>
          <p:nvPr/>
        </p:nvCxnSpPr>
        <p:spPr>
          <a:xfrm>
            <a:off x="675853" y="2330577"/>
            <a:ext cx="0" cy="44053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EF89E4AB-71E6-B9F1-F12F-5C1723701C7F}"/>
              </a:ext>
            </a:extLst>
          </p:cNvPr>
          <p:cNvCxnSpPr/>
          <p:nvPr/>
        </p:nvCxnSpPr>
        <p:spPr>
          <a:xfrm>
            <a:off x="460350" y="2550843"/>
            <a:ext cx="43100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Rechteck 32">
            <a:extLst>
              <a:ext uri="{FF2B5EF4-FFF2-40B4-BE49-F238E27FC236}">
                <a16:creationId xmlns:a16="http://schemas.microsoft.com/office/drawing/2014/main" id="{9966AE21-BC58-B1ED-F382-B569B4C8104F}"/>
              </a:ext>
            </a:extLst>
          </p:cNvPr>
          <p:cNvSpPr/>
          <p:nvPr/>
        </p:nvSpPr>
        <p:spPr>
          <a:xfrm>
            <a:off x="2483936" y="2330577"/>
            <a:ext cx="431006" cy="4405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B518406E-5258-86A8-8A20-DF0A7C97F8CA}"/>
              </a:ext>
            </a:extLst>
          </p:cNvPr>
          <p:cNvCxnSpPr/>
          <p:nvPr/>
        </p:nvCxnSpPr>
        <p:spPr>
          <a:xfrm>
            <a:off x="2699439" y="2330577"/>
            <a:ext cx="0" cy="44053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Gerader Verbinder 41">
            <a:extLst>
              <a:ext uri="{FF2B5EF4-FFF2-40B4-BE49-F238E27FC236}">
                <a16:creationId xmlns:a16="http://schemas.microsoft.com/office/drawing/2014/main" id="{08748DEE-87FA-9453-6AF4-45CA951CB0EF}"/>
              </a:ext>
            </a:extLst>
          </p:cNvPr>
          <p:cNvCxnSpPr/>
          <p:nvPr/>
        </p:nvCxnSpPr>
        <p:spPr>
          <a:xfrm>
            <a:off x="2483936" y="2550843"/>
            <a:ext cx="43100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Rechteck 43">
            <a:extLst>
              <a:ext uri="{FF2B5EF4-FFF2-40B4-BE49-F238E27FC236}">
                <a16:creationId xmlns:a16="http://schemas.microsoft.com/office/drawing/2014/main" id="{0873B3AC-35BD-89D2-F838-B7648630DFF7}"/>
              </a:ext>
            </a:extLst>
          </p:cNvPr>
          <p:cNvSpPr/>
          <p:nvPr/>
        </p:nvSpPr>
        <p:spPr>
          <a:xfrm>
            <a:off x="1114248" y="2345305"/>
            <a:ext cx="431006" cy="4405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45" name="Gruppieren 44">
            <a:extLst>
              <a:ext uri="{FF2B5EF4-FFF2-40B4-BE49-F238E27FC236}">
                <a16:creationId xmlns:a16="http://schemas.microsoft.com/office/drawing/2014/main" id="{AF3BCE59-9C20-3AF6-471E-1D504590BFA2}"/>
              </a:ext>
            </a:extLst>
          </p:cNvPr>
          <p:cNvGrpSpPr/>
          <p:nvPr/>
        </p:nvGrpSpPr>
        <p:grpSpPr>
          <a:xfrm rot="2632046">
            <a:off x="1114248" y="2339280"/>
            <a:ext cx="431006" cy="440532"/>
            <a:chOff x="4440110" y="2675731"/>
            <a:chExt cx="431006" cy="440532"/>
          </a:xfrm>
        </p:grpSpPr>
        <p:cxnSp>
          <p:nvCxnSpPr>
            <p:cNvPr id="46" name="Gerader Verbinder 45">
              <a:extLst>
                <a:ext uri="{FF2B5EF4-FFF2-40B4-BE49-F238E27FC236}">
                  <a16:creationId xmlns:a16="http://schemas.microsoft.com/office/drawing/2014/main" id="{E2F952BC-1C94-4E9B-0CAB-EEFDBCEB612E}"/>
                </a:ext>
              </a:extLst>
            </p:cNvPr>
            <p:cNvCxnSpPr/>
            <p:nvPr/>
          </p:nvCxnSpPr>
          <p:spPr>
            <a:xfrm>
              <a:off x="4655613" y="2675731"/>
              <a:ext cx="0" cy="44053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Gerader Verbinder 46">
              <a:extLst>
                <a:ext uri="{FF2B5EF4-FFF2-40B4-BE49-F238E27FC236}">
                  <a16:creationId xmlns:a16="http://schemas.microsoft.com/office/drawing/2014/main" id="{8448FE75-55C2-2188-C7F3-27154EF7F557}"/>
                </a:ext>
              </a:extLst>
            </p:cNvPr>
            <p:cNvCxnSpPr/>
            <p:nvPr/>
          </p:nvCxnSpPr>
          <p:spPr>
            <a:xfrm>
              <a:off x="4440110" y="2895997"/>
              <a:ext cx="431006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1" name="Grafik 50">
            <a:extLst>
              <a:ext uri="{FF2B5EF4-FFF2-40B4-BE49-F238E27FC236}">
                <a16:creationId xmlns:a16="http://schemas.microsoft.com/office/drawing/2014/main" id="{A0C361A9-28FD-AA77-3480-6FE0800E84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7065" y="2840189"/>
            <a:ext cx="2597384" cy="615951"/>
          </a:xfrm>
          <a:prstGeom prst="rect">
            <a:avLst/>
          </a:prstGeom>
        </p:spPr>
      </p:pic>
      <p:sp>
        <p:nvSpPr>
          <p:cNvPr id="52" name="Rechteck 51">
            <a:extLst>
              <a:ext uri="{FF2B5EF4-FFF2-40B4-BE49-F238E27FC236}">
                <a16:creationId xmlns:a16="http://schemas.microsoft.com/office/drawing/2014/main" id="{719E5421-DDD5-8A2E-FB0C-02961B8FF246}"/>
              </a:ext>
            </a:extLst>
          </p:cNvPr>
          <p:cNvSpPr/>
          <p:nvPr/>
        </p:nvSpPr>
        <p:spPr>
          <a:xfrm>
            <a:off x="1814338" y="2336911"/>
            <a:ext cx="431006" cy="4405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53" name="Gruppieren 52">
            <a:extLst>
              <a:ext uri="{FF2B5EF4-FFF2-40B4-BE49-F238E27FC236}">
                <a16:creationId xmlns:a16="http://schemas.microsoft.com/office/drawing/2014/main" id="{58AA9C5B-D370-80F4-F9A2-D8567AA148AD}"/>
              </a:ext>
            </a:extLst>
          </p:cNvPr>
          <p:cNvGrpSpPr/>
          <p:nvPr/>
        </p:nvGrpSpPr>
        <p:grpSpPr>
          <a:xfrm rot="2632046">
            <a:off x="1814338" y="2330886"/>
            <a:ext cx="431006" cy="440532"/>
            <a:chOff x="4440110" y="2675731"/>
            <a:chExt cx="431006" cy="440532"/>
          </a:xfrm>
        </p:grpSpPr>
        <p:cxnSp>
          <p:nvCxnSpPr>
            <p:cNvPr id="54" name="Gerader Verbinder 53">
              <a:extLst>
                <a:ext uri="{FF2B5EF4-FFF2-40B4-BE49-F238E27FC236}">
                  <a16:creationId xmlns:a16="http://schemas.microsoft.com/office/drawing/2014/main" id="{F7D09470-5373-8C14-5505-7AF4C2E15D72}"/>
                </a:ext>
              </a:extLst>
            </p:cNvPr>
            <p:cNvCxnSpPr/>
            <p:nvPr/>
          </p:nvCxnSpPr>
          <p:spPr>
            <a:xfrm>
              <a:off x="4655613" y="2675731"/>
              <a:ext cx="0" cy="44053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Gerader Verbinder 54">
              <a:extLst>
                <a:ext uri="{FF2B5EF4-FFF2-40B4-BE49-F238E27FC236}">
                  <a16:creationId xmlns:a16="http://schemas.microsoft.com/office/drawing/2014/main" id="{44C903B1-5BF8-DB9A-648E-F119BE4D3DC2}"/>
                </a:ext>
              </a:extLst>
            </p:cNvPr>
            <p:cNvCxnSpPr/>
            <p:nvPr/>
          </p:nvCxnSpPr>
          <p:spPr>
            <a:xfrm>
              <a:off x="4440110" y="2895997"/>
              <a:ext cx="431006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4984883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69B2AB9-0A03-8D87-83E4-73E593914C5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B3E4023-3B93-7144-AB24-A5387DB88F56}" type="datetime1">
              <a:rPr lang="de-DE" smtClean="0"/>
              <a:t>15.12.2022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FA80A07-8321-F661-ADBB-407A71599A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657B7CB-58CE-C541-849D-632C3B6C9161}" type="slidenum">
              <a:rPr lang="de-DE" smtClean="0"/>
              <a:pPr/>
              <a:t>92</a:t>
            </a:fld>
            <a:endParaRPr lang="de-DE"/>
          </a:p>
          <a:p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47DE0B26-0A78-9AE4-F429-5219B8904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dirty="0"/>
              <a:t>Kryptographie</a:t>
            </a:r>
            <a:endParaRPr lang="de-DE" sz="3600" b="1" dirty="0"/>
          </a:p>
        </p:txBody>
      </p:sp>
      <p:sp>
        <p:nvSpPr>
          <p:cNvPr id="9" name="Datumsplatzhalter 4">
            <a:extLst>
              <a:ext uri="{FF2B5EF4-FFF2-40B4-BE49-F238E27FC236}">
                <a16:creationId xmlns:a16="http://schemas.microsoft.com/office/drawing/2014/main" id="{09050D12-6CC2-DE31-AB49-FC5F7D15FCAB}"/>
              </a:ext>
            </a:extLst>
          </p:cNvPr>
          <p:cNvSpPr txBox="1">
            <a:spLocks/>
          </p:cNvSpPr>
          <p:nvPr/>
        </p:nvSpPr>
        <p:spPr>
          <a:xfrm>
            <a:off x="7958667" y="4785815"/>
            <a:ext cx="956473" cy="3573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457200" rtl="0" eaLnBrk="1" latinLnBrk="0" hangingPunct="1">
              <a:defRPr sz="12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3E4023-3B93-7144-AB24-A5387DB88F56}" type="datetime1">
              <a:rPr lang="de-DE" smtClean="0"/>
              <a:pPr/>
              <a:t>15.12.2022</a:t>
            </a:fld>
            <a:endParaRPr lang="de-DE" dirty="0"/>
          </a:p>
        </p:txBody>
      </p:sp>
      <p:sp>
        <p:nvSpPr>
          <p:cNvPr id="10" name="Foliennummernplatzhalter 5">
            <a:extLst>
              <a:ext uri="{FF2B5EF4-FFF2-40B4-BE49-F238E27FC236}">
                <a16:creationId xmlns:a16="http://schemas.microsoft.com/office/drawing/2014/main" id="{CA55CD7F-3DAB-7E28-7705-C152D59FA03B}"/>
              </a:ext>
            </a:extLst>
          </p:cNvPr>
          <p:cNvSpPr txBox="1">
            <a:spLocks/>
          </p:cNvSpPr>
          <p:nvPr/>
        </p:nvSpPr>
        <p:spPr>
          <a:xfrm>
            <a:off x="7826685" y="4630911"/>
            <a:ext cx="1076359" cy="333916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r" defTabSz="457200" rtl="0" eaLnBrk="1" latinLnBrk="0" hangingPunct="1">
              <a:defRPr sz="12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657B7CB-58CE-C541-849D-632C3B6C9161}" type="slidenum">
              <a:rPr lang="de-DE" smtClean="0"/>
              <a:pPr/>
              <a:t>92</a:t>
            </a:fld>
            <a:endParaRPr lang="de-DE"/>
          </a:p>
          <a:p>
            <a:endParaRPr lang="de-DE" dirty="0"/>
          </a:p>
        </p:txBody>
      </p:sp>
      <p:pic>
        <p:nvPicPr>
          <p:cNvPr id="23" name="Grafik 18" descr="Mann mit einfarbiger Füllung">
            <a:extLst>
              <a:ext uri="{FF2B5EF4-FFF2-40B4-BE49-F238E27FC236}">
                <a16:creationId xmlns:a16="http://schemas.microsoft.com/office/drawing/2014/main" id="{13DBC033-6F9D-AA2C-A2F4-9F0B7EF074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92343" y="3451167"/>
            <a:ext cx="914400" cy="914400"/>
          </a:xfrm>
          <a:prstGeom prst="rect">
            <a:avLst/>
          </a:prstGeom>
        </p:spPr>
      </p:pic>
      <p:sp>
        <p:nvSpPr>
          <p:cNvPr id="25" name="Textfeld 24">
            <a:extLst>
              <a:ext uri="{FF2B5EF4-FFF2-40B4-BE49-F238E27FC236}">
                <a16:creationId xmlns:a16="http://schemas.microsoft.com/office/drawing/2014/main" id="{20F69BE1-989A-D524-9A1E-B78571553435}"/>
              </a:ext>
            </a:extLst>
          </p:cNvPr>
          <p:cNvSpPr txBox="1"/>
          <p:nvPr/>
        </p:nvSpPr>
        <p:spPr>
          <a:xfrm>
            <a:off x="7054043" y="3676617"/>
            <a:ext cx="24570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dirty="0">
                <a:cs typeface="Arial"/>
              </a:rPr>
              <a:t>Bob</a:t>
            </a:r>
            <a:endParaRPr lang="de-DE" dirty="0"/>
          </a:p>
        </p:txBody>
      </p:sp>
      <p:pic>
        <p:nvPicPr>
          <p:cNvPr id="27" name="Grafik 17" descr="Frau mit einfarbiger Füllung">
            <a:extLst>
              <a:ext uri="{FF2B5EF4-FFF2-40B4-BE49-F238E27FC236}">
                <a16:creationId xmlns:a16="http://schemas.microsoft.com/office/drawing/2014/main" id="{0B970444-10D0-22EE-F8D9-99F6F62C1C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77374" y="3405776"/>
            <a:ext cx="914400" cy="914400"/>
          </a:xfrm>
          <a:prstGeom prst="rect">
            <a:avLst/>
          </a:prstGeom>
        </p:spPr>
      </p:pic>
      <p:sp>
        <p:nvSpPr>
          <p:cNvPr id="29" name="Textfeld 28">
            <a:extLst>
              <a:ext uri="{FF2B5EF4-FFF2-40B4-BE49-F238E27FC236}">
                <a16:creationId xmlns:a16="http://schemas.microsoft.com/office/drawing/2014/main" id="{C4DA5C02-4D0A-3EB9-0B69-523FA1BD34CA}"/>
              </a:ext>
            </a:extLst>
          </p:cNvPr>
          <p:cNvSpPr txBox="1"/>
          <p:nvPr/>
        </p:nvSpPr>
        <p:spPr>
          <a:xfrm>
            <a:off x="798574" y="3676226"/>
            <a:ext cx="24570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dirty="0">
                <a:cs typeface="Arial"/>
              </a:rPr>
              <a:t>Alice</a:t>
            </a:r>
            <a:endParaRPr lang="de-DE" dirty="0"/>
          </a:p>
        </p:txBody>
      </p: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7474C13B-B565-A301-BD70-639F865CB981}"/>
              </a:ext>
            </a:extLst>
          </p:cNvPr>
          <p:cNvCxnSpPr/>
          <p:nvPr/>
        </p:nvCxnSpPr>
        <p:spPr>
          <a:xfrm flipV="1">
            <a:off x="2129057" y="3941560"/>
            <a:ext cx="4933526" cy="87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feld 19">
            <a:extLst>
              <a:ext uri="{FF2B5EF4-FFF2-40B4-BE49-F238E27FC236}">
                <a16:creationId xmlns:a16="http://schemas.microsoft.com/office/drawing/2014/main" id="{67B4070C-983A-AF0B-466A-4122129DABE4}"/>
              </a:ext>
            </a:extLst>
          </p:cNvPr>
          <p:cNvSpPr txBox="1"/>
          <p:nvPr/>
        </p:nvSpPr>
        <p:spPr>
          <a:xfrm>
            <a:off x="4111310" y="586333"/>
            <a:ext cx="24180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Wie kann sich Bob vor Eve</a:t>
            </a:r>
            <a:r>
              <a:rPr lang="en-US" dirty="0"/>
              <a:t>’s </a:t>
            </a:r>
            <a:r>
              <a:rPr lang="en-US" dirty="0" err="1"/>
              <a:t>Schicksal</a:t>
            </a:r>
            <a:r>
              <a:rPr lang="en-US" dirty="0"/>
              <a:t> sch</a:t>
            </a:r>
            <a:r>
              <a:rPr lang="de-DE" dirty="0" err="1"/>
              <a:t>ützen</a:t>
            </a:r>
            <a:r>
              <a:rPr lang="de-DE" dirty="0"/>
              <a:t>?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95592693-44B4-7278-B52A-10157E495D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21525" y="2848561"/>
            <a:ext cx="2597384" cy="615951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F6DE1538-1D80-DE32-DAC3-B397C3BE980A}"/>
              </a:ext>
            </a:extLst>
          </p:cNvPr>
          <p:cNvSpPr/>
          <p:nvPr/>
        </p:nvSpPr>
        <p:spPr>
          <a:xfrm>
            <a:off x="6451950" y="2330577"/>
            <a:ext cx="431006" cy="4405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D4CB2899-30DB-53C1-62DB-4B4E0661CBC4}"/>
              </a:ext>
            </a:extLst>
          </p:cNvPr>
          <p:cNvCxnSpPr/>
          <p:nvPr/>
        </p:nvCxnSpPr>
        <p:spPr>
          <a:xfrm>
            <a:off x="6667453" y="2330577"/>
            <a:ext cx="0" cy="44053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495665F9-2C2F-0696-02A6-12E7C5FA7CE9}"/>
              </a:ext>
            </a:extLst>
          </p:cNvPr>
          <p:cNvCxnSpPr/>
          <p:nvPr/>
        </p:nvCxnSpPr>
        <p:spPr>
          <a:xfrm>
            <a:off x="6451950" y="2550843"/>
            <a:ext cx="43100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hteck 16">
            <a:extLst>
              <a:ext uri="{FF2B5EF4-FFF2-40B4-BE49-F238E27FC236}">
                <a16:creationId xmlns:a16="http://schemas.microsoft.com/office/drawing/2014/main" id="{4B1CF0A6-B759-CC74-6ADD-C0D146CFE89C}"/>
              </a:ext>
            </a:extLst>
          </p:cNvPr>
          <p:cNvSpPr/>
          <p:nvPr/>
        </p:nvSpPr>
        <p:spPr>
          <a:xfrm>
            <a:off x="8475536" y="2330577"/>
            <a:ext cx="431006" cy="4405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9DB5D357-58ED-6948-E241-91B45FC6C388}"/>
              </a:ext>
            </a:extLst>
          </p:cNvPr>
          <p:cNvCxnSpPr/>
          <p:nvPr/>
        </p:nvCxnSpPr>
        <p:spPr>
          <a:xfrm>
            <a:off x="8691039" y="2330577"/>
            <a:ext cx="0" cy="44053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5DE8D148-0C94-C8A3-E189-5B1E54527697}"/>
              </a:ext>
            </a:extLst>
          </p:cNvPr>
          <p:cNvCxnSpPr/>
          <p:nvPr/>
        </p:nvCxnSpPr>
        <p:spPr>
          <a:xfrm>
            <a:off x="8475536" y="2550843"/>
            <a:ext cx="43100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feld 21">
            <a:extLst>
              <a:ext uri="{FF2B5EF4-FFF2-40B4-BE49-F238E27FC236}">
                <a16:creationId xmlns:a16="http://schemas.microsoft.com/office/drawing/2014/main" id="{5E439B78-1EC5-896B-8785-69F32A463FAC}"/>
              </a:ext>
            </a:extLst>
          </p:cNvPr>
          <p:cNvSpPr txBox="1"/>
          <p:nvPr/>
        </p:nvSpPr>
        <p:spPr>
          <a:xfrm>
            <a:off x="7196844" y="1700036"/>
            <a:ext cx="471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1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7B225805-B598-C58D-547E-13BC9A441016}"/>
              </a:ext>
            </a:extLst>
          </p:cNvPr>
          <p:cNvSpPr txBox="1"/>
          <p:nvPr/>
        </p:nvSpPr>
        <p:spPr>
          <a:xfrm>
            <a:off x="6529387" y="1694115"/>
            <a:ext cx="471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1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D28EC3CA-72E9-2885-DA28-D978AE49C0BC}"/>
              </a:ext>
            </a:extLst>
          </p:cNvPr>
          <p:cNvSpPr txBox="1"/>
          <p:nvPr/>
        </p:nvSpPr>
        <p:spPr>
          <a:xfrm>
            <a:off x="8547655" y="1709984"/>
            <a:ext cx="471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0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438BE9D8-E271-9BCE-7349-4DFEF3FEF2E5}"/>
              </a:ext>
            </a:extLst>
          </p:cNvPr>
          <p:cNvSpPr txBox="1"/>
          <p:nvPr/>
        </p:nvSpPr>
        <p:spPr>
          <a:xfrm>
            <a:off x="7851285" y="1710760"/>
            <a:ext cx="471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0</a:t>
            </a:r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2FF7C835-DB28-AFA4-53DC-7E92328E0B5E}"/>
              </a:ext>
            </a:extLst>
          </p:cNvPr>
          <p:cNvSpPr/>
          <p:nvPr/>
        </p:nvSpPr>
        <p:spPr>
          <a:xfrm>
            <a:off x="7821638" y="2326511"/>
            <a:ext cx="431006" cy="4405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36" name="Gruppieren 35">
            <a:extLst>
              <a:ext uri="{FF2B5EF4-FFF2-40B4-BE49-F238E27FC236}">
                <a16:creationId xmlns:a16="http://schemas.microsoft.com/office/drawing/2014/main" id="{63C92247-B3F9-FA82-B2E2-7879B6878428}"/>
              </a:ext>
            </a:extLst>
          </p:cNvPr>
          <p:cNvGrpSpPr/>
          <p:nvPr/>
        </p:nvGrpSpPr>
        <p:grpSpPr>
          <a:xfrm rot="2632046">
            <a:off x="7821638" y="2320486"/>
            <a:ext cx="431006" cy="440532"/>
            <a:chOff x="4440110" y="2675731"/>
            <a:chExt cx="431006" cy="440532"/>
          </a:xfrm>
        </p:grpSpPr>
        <p:cxnSp>
          <p:nvCxnSpPr>
            <p:cNvPr id="37" name="Gerader Verbinder 36">
              <a:extLst>
                <a:ext uri="{FF2B5EF4-FFF2-40B4-BE49-F238E27FC236}">
                  <a16:creationId xmlns:a16="http://schemas.microsoft.com/office/drawing/2014/main" id="{1DC2A836-649F-76E9-20D7-6B151E6637DB}"/>
                </a:ext>
              </a:extLst>
            </p:cNvPr>
            <p:cNvCxnSpPr/>
            <p:nvPr/>
          </p:nvCxnSpPr>
          <p:spPr>
            <a:xfrm>
              <a:off x="4655613" y="2675731"/>
              <a:ext cx="0" cy="44053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Gerader Verbinder 37">
              <a:extLst>
                <a:ext uri="{FF2B5EF4-FFF2-40B4-BE49-F238E27FC236}">
                  <a16:creationId xmlns:a16="http://schemas.microsoft.com/office/drawing/2014/main" id="{9FB71437-D45C-8ED1-6963-F01592F7B937}"/>
                </a:ext>
              </a:extLst>
            </p:cNvPr>
            <p:cNvCxnSpPr/>
            <p:nvPr/>
          </p:nvCxnSpPr>
          <p:spPr>
            <a:xfrm>
              <a:off x="4440110" y="2895997"/>
              <a:ext cx="431006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Rechteck 38">
            <a:extLst>
              <a:ext uri="{FF2B5EF4-FFF2-40B4-BE49-F238E27FC236}">
                <a16:creationId xmlns:a16="http://schemas.microsoft.com/office/drawing/2014/main" id="{84F765D9-DF52-4C3C-D68E-680C0E953854}"/>
              </a:ext>
            </a:extLst>
          </p:cNvPr>
          <p:cNvSpPr/>
          <p:nvPr/>
        </p:nvSpPr>
        <p:spPr>
          <a:xfrm>
            <a:off x="7130191" y="2323737"/>
            <a:ext cx="431006" cy="4405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40" name="Gerader Verbinder 39">
            <a:extLst>
              <a:ext uri="{FF2B5EF4-FFF2-40B4-BE49-F238E27FC236}">
                <a16:creationId xmlns:a16="http://schemas.microsoft.com/office/drawing/2014/main" id="{8719B0DC-1312-B897-4896-CD745B234D63}"/>
              </a:ext>
            </a:extLst>
          </p:cNvPr>
          <p:cNvCxnSpPr/>
          <p:nvPr/>
        </p:nvCxnSpPr>
        <p:spPr>
          <a:xfrm>
            <a:off x="7345694" y="2323737"/>
            <a:ext cx="0" cy="44053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Gerader Verbinder 40">
            <a:extLst>
              <a:ext uri="{FF2B5EF4-FFF2-40B4-BE49-F238E27FC236}">
                <a16:creationId xmlns:a16="http://schemas.microsoft.com/office/drawing/2014/main" id="{67C03920-A1C0-AFF0-41D2-5B5FEDD5E14C}"/>
              </a:ext>
            </a:extLst>
          </p:cNvPr>
          <p:cNvCxnSpPr/>
          <p:nvPr/>
        </p:nvCxnSpPr>
        <p:spPr>
          <a:xfrm>
            <a:off x="7130191" y="2544003"/>
            <a:ext cx="43100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Grafik 11" descr="Telefon">
            <a:extLst>
              <a:ext uri="{FF2B5EF4-FFF2-40B4-BE49-F238E27FC236}">
                <a16:creationId xmlns:a16="http://schemas.microsoft.com/office/drawing/2014/main" id="{4158369D-45F5-23CA-304E-654E8B6A0F1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964694" y="3883469"/>
            <a:ext cx="914400" cy="914400"/>
          </a:xfrm>
          <a:prstGeom prst="rect">
            <a:avLst/>
          </a:prstGeom>
        </p:spPr>
      </p:pic>
      <p:pic>
        <p:nvPicPr>
          <p:cNvPr id="13" name="Grafik 12" descr="Telefon">
            <a:extLst>
              <a:ext uri="{FF2B5EF4-FFF2-40B4-BE49-F238E27FC236}">
                <a16:creationId xmlns:a16="http://schemas.microsoft.com/office/drawing/2014/main" id="{8DE1188D-2F77-CA0B-3A38-68CF7782FF6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765014" y="3875361"/>
            <a:ext cx="914400" cy="914400"/>
          </a:xfrm>
          <a:prstGeom prst="rect">
            <a:avLst/>
          </a:prstGeom>
        </p:spPr>
      </p:pic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E075F8AF-59A6-7EB2-FBE7-84AC94D3F1BD}"/>
              </a:ext>
            </a:extLst>
          </p:cNvPr>
          <p:cNvCxnSpPr/>
          <p:nvPr/>
        </p:nvCxnSpPr>
        <p:spPr>
          <a:xfrm>
            <a:off x="3048000" y="4427220"/>
            <a:ext cx="3717014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Rechteck 15">
            <a:extLst>
              <a:ext uri="{FF2B5EF4-FFF2-40B4-BE49-F238E27FC236}">
                <a16:creationId xmlns:a16="http://schemas.microsoft.com/office/drawing/2014/main" id="{2A601EB6-77D3-0F41-63C6-44F40500DCE2}"/>
              </a:ext>
            </a:extLst>
          </p:cNvPr>
          <p:cNvSpPr/>
          <p:nvPr/>
        </p:nvSpPr>
        <p:spPr>
          <a:xfrm>
            <a:off x="460350" y="2330577"/>
            <a:ext cx="431006" cy="4405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826EF38F-7090-EE5C-9DC2-BB30156BF3D7}"/>
              </a:ext>
            </a:extLst>
          </p:cNvPr>
          <p:cNvCxnSpPr/>
          <p:nvPr/>
        </p:nvCxnSpPr>
        <p:spPr>
          <a:xfrm>
            <a:off x="675853" y="2330577"/>
            <a:ext cx="0" cy="44053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EF89E4AB-71E6-B9F1-F12F-5C1723701C7F}"/>
              </a:ext>
            </a:extLst>
          </p:cNvPr>
          <p:cNvCxnSpPr/>
          <p:nvPr/>
        </p:nvCxnSpPr>
        <p:spPr>
          <a:xfrm>
            <a:off x="460350" y="2550843"/>
            <a:ext cx="43100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Rechteck 32">
            <a:extLst>
              <a:ext uri="{FF2B5EF4-FFF2-40B4-BE49-F238E27FC236}">
                <a16:creationId xmlns:a16="http://schemas.microsoft.com/office/drawing/2014/main" id="{9966AE21-BC58-B1ED-F382-B569B4C8104F}"/>
              </a:ext>
            </a:extLst>
          </p:cNvPr>
          <p:cNvSpPr/>
          <p:nvPr/>
        </p:nvSpPr>
        <p:spPr>
          <a:xfrm>
            <a:off x="2483936" y="2330577"/>
            <a:ext cx="431006" cy="4405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B518406E-5258-86A8-8A20-DF0A7C97F8CA}"/>
              </a:ext>
            </a:extLst>
          </p:cNvPr>
          <p:cNvCxnSpPr/>
          <p:nvPr/>
        </p:nvCxnSpPr>
        <p:spPr>
          <a:xfrm>
            <a:off x="2699439" y="2330577"/>
            <a:ext cx="0" cy="44053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Gerader Verbinder 41">
            <a:extLst>
              <a:ext uri="{FF2B5EF4-FFF2-40B4-BE49-F238E27FC236}">
                <a16:creationId xmlns:a16="http://schemas.microsoft.com/office/drawing/2014/main" id="{08748DEE-87FA-9453-6AF4-45CA951CB0EF}"/>
              </a:ext>
            </a:extLst>
          </p:cNvPr>
          <p:cNvCxnSpPr/>
          <p:nvPr/>
        </p:nvCxnSpPr>
        <p:spPr>
          <a:xfrm>
            <a:off x="2483936" y="2550843"/>
            <a:ext cx="43100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Rechteck 43">
            <a:extLst>
              <a:ext uri="{FF2B5EF4-FFF2-40B4-BE49-F238E27FC236}">
                <a16:creationId xmlns:a16="http://schemas.microsoft.com/office/drawing/2014/main" id="{0873B3AC-35BD-89D2-F838-B7648630DFF7}"/>
              </a:ext>
            </a:extLst>
          </p:cNvPr>
          <p:cNvSpPr/>
          <p:nvPr/>
        </p:nvSpPr>
        <p:spPr>
          <a:xfrm>
            <a:off x="1114248" y="2345305"/>
            <a:ext cx="431006" cy="4405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45" name="Gruppieren 44">
            <a:extLst>
              <a:ext uri="{FF2B5EF4-FFF2-40B4-BE49-F238E27FC236}">
                <a16:creationId xmlns:a16="http://schemas.microsoft.com/office/drawing/2014/main" id="{AF3BCE59-9C20-3AF6-471E-1D504590BFA2}"/>
              </a:ext>
            </a:extLst>
          </p:cNvPr>
          <p:cNvGrpSpPr/>
          <p:nvPr/>
        </p:nvGrpSpPr>
        <p:grpSpPr>
          <a:xfrm rot="2632046">
            <a:off x="1114248" y="2339280"/>
            <a:ext cx="431006" cy="440532"/>
            <a:chOff x="4440110" y="2675731"/>
            <a:chExt cx="431006" cy="440532"/>
          </a:xfrm>
        </p:grpSpPr>
        <p:cxnSp>
          <p:nvCxnSpPr>
            <p:cNvPr id="46" name="Gerader Verbinder 45">
              <a:extLst>
                <a:ext uri="{FF2B5EF4-FFF2-40B4-BE49-F238E27FC236}">
                  <a16:creationId xmlns:a16="http://schemas.microsoft.com/office/drawing/2014/main" id="{E2F952BC-1C94-4E9B-0CAB-EEFDBCEB612E}"/>
                </a:ext>
              </a:extLst>
            </p:cNvPr>
            <p:cNvCxnSpPr/>
            <p:nvPr/>
          </p:nvCxnSpPr>
          <p:spPr>
            <a:xfrm>
              <a:off x="4655613" y="2675731"/>
              <a:ext cx="0" cy="44053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Gerader Verbinder 46">
              <a:extLst>
                <a:ext uri="{FF2B5EF4-FFF2-40B4-BE49-F238E27FC236}">
                  <a16:creationId xmlns:a16="http://schemas.microsoft.com/office/drawing/2014/main" id="{8448FE75-55C2-2188-C7F3-27154EF7F557}"/>
                </a:ext>
              </a:extLst>
            </p:cNvPr>
            <p:cNvCxnSpPr/>
            <p:nvPr/>
          </p:nvCxnSpPr>
          <p:spPr>
            <a:xfrm>
              <a:off x="4440110" y="2895997"/>
              <a:ext cx="431006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1" name="Grafik 50">
            <a:extLst>
              <a:ext uri="{FF2B5EF4-FFF2-40B4-BE49-F238E27FC236}">
                <a16:creationId xmlns:a16="http://schemas.microsoft.com/office/drawing/2014/main" id="{A0C361A9-28FD-AA77-3480-6FE0800E84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7065" y="2840189"/>
            <a:ext cx="2597384" cy="615951"/>
          </a:xfrm>
          <a:prstGeom prst="rect">
            <a:avLst/>
          </a:prstGeom>
        </p:spPr>
      </p:pic>
      <p:sp>
        <p:nvSpPr>
          <p:cNvPr id="52" name="Rechteck 51">
            <a:extLst>
              <a:ext uri="{FF2B5EF4-FFF2-40B4-BE49-F238E27FC236}">
                <a16:creationId xmlns:a16="http://schemas.microsoft.com/office/drawing/2014/main" id="{719E5421-DDD5-8A2E-FB0C-02961B8FF246}"/>
              </a:ext>
            </a:extLst>
          </p:cNvPr>
          <p:cNvSpPr/>
          <p:nvPr/>
        </p:nvSpPr>
        <p:spPr>
          <a:xfrm>
            <a:off x="1814338" y="2336911"/>
            <a:ext cx="431006" cy="4405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53" name="Gruppieren 52">
            <a:extLst>
              <a:ext uri="{FF2B5EF4-FFF2-40B4-BE49-F238E27FC236}">
                <a16:creationId xmlns:a16="http://schemas.microsoft.com/office/drawing/2014/main" id="{58AA9C5B-D370-80F4-F9A2-D8567AA148AD}"/>
              </a:ext>
            </a:extLst>
          </p:cNvPr>
          <p:cNvGrpSpPr/>
          <p:nvPr/>
        </p:nvGrpSpPr>
        <p:grpSpPr>
          <a:xfrm rot="2632046">
            <a:off x="1814338" y="2330886"/>
            <a:ext cx="431006" cy="440532"/>
            <a:chOff x="4440110" y="2675731"/>
            <a:chExt cx="431006" cy="440532"/>
          </a:xfrm>
        </p:grpSpPr>
        <p:cxnSp>
          <p:nvCxnSpPr>
            <p:cNvPr id="54" name="Gerader Verbinder 53">
              <a:extLst>
                <a:ext uri="{FF2B5EF4-FFF2-40B4-BE49-F238E27FC236}">
                  <a16:creationId xmlns:a16="http://schemas.microsoft.com/office/drawing/2014/main" id="{F7D09470-5373-8C14-5505-7AF4C2E15D72}"/>
                </a:ext>
              </a:extLst>
            </p:cNvPr>
            <p:cNvCxnSpPr/>
            <p:nvPr/>
          </p:nvCxnSpPr>
          <p:spPr>
            <a:xfrm>
              <a:off x="4655613" y="2675731"/>
              <a:ext cx="0" cy="44053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Gerader Verbinder 54">
              <a:extLst>
                <a:ext uri="{FF2B5EF4-FFF2-40B4-BE49-F238E27FC236}">
                  <a16:creationId xmlns:a16="http://schemas.microsoft.com/office/drawing/2014/main" id="{44C903B1-5BF8-DB9A-648E-F119BE4D3DC2}"/>
                </a:ext>
              </a:extLst>
            </p:cNvPr>
            <p:cNvCxnSpPr/>
            <p:nvPr/>
          </p:nvCxnSpPr>
          <p:spPr>
            <a:xfrm>
              <a:off x="4440110" y="2895997"/>
              <a:ext cx="431006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Rechteck 10">
            <a:extLst>
              <a:ext uri="{FF2B5EF4-FFF2-40B4-BE49-F238E27FC236}">
                <a16:creationId xmlns:a16="http://schemas.microsoft.com/office/drawing/2014/main" id="{5A284454-0F2A-3FC0-82BD-2037BC4091C4}"/>
              </a:ext>
            </a:extLst>
          </p:cNvPr>
          <p:cNvSpPr/>
          <p:nvPr/>
        </p:nvSpPr>
        <p:spPr>
          <a:xfrm>
            <a:off x="352621" y="2240280"/>
            <a:ext cx="646463" cy="615951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E69ADC70-8C64-F86A-9A2A-98B3C53097AA}"/>
              </a:ext>
            </a:extLst>
          </p:cNvPr>
          <p:cNvSpPr/>
          <p:nvPr/>
        </p:nvSpPr>
        <p:spPr>
          <a:xfrm>
            <a:off x="1698995" y="2257595"/>
            <a:ext cx="646463" cy="615951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194DC245-6E67-B5C9-96DA-41235B004376}"/>
              </a:ext>
            </a:extLst>
          </p:cNvPr>
          <p:cNvSpPr/>
          <p:nvPr/>
        </p:nvSpPr>
        <p:spPr>
          <a:xfrm>
            <a:off x="2398906" y="2257595"/>
            <a:ext cx="646463" cy="615951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E0B10866-71AB-65BE-1C6C-7835C90C423F}"/>
              </a:ext>
            </a:extLst>
          </p:cNvPr>
          <p:cNvSpPr/>
          <p:nvPr/>
        </p:nvSpPr>
        <p:spPr>
          <a:xfrm>
            <a:off x="6353507" y="2242867"/>
            <a:ext cx="646463" cy="615951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D0F4B3B9-923A-2DF8-8515-4772899E8346}"/>
              </a:ext>
            </a:extLst>
          </p:cNvPr>
          <p:cNvSpPr/>
          <p:nvPr/>
        </p:nvSpPr>
        <p:spPr>
          <a:xfrm>
            <a:off x="7715140" y="2242867"/>
            <a:ext cx="646463" cy="615951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710B3025-1BCF-8201-13B9-4E9786D00C52}"/>
              </a:ext>
            </a:extLst>
          </p:cNvPr>
          <p:cNvSpPr/>
          <p:nvPr/>
        </p:nvSpPr>
        <p:spPr>
          <a:xfrm>
            <a:off x="8369576" y="2249201"/>
            <a:ext cx="646463" cy="615951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3071715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69B2AB9-0A03-8D87-83E4-73E593914C5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B3E4023-3B93-7144-AB24-A5387DB88F56}" type="datetime1">
              <a:rPr lang="de-DE" smtClean="0"/>
              <a:t>15.12.2022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FA80A07-8321-F661-ADBB-407A71599A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657B7CB-58CE-C541-849D-632C3B6C9161}" type="slidenum">
              <a:rPr lang="de-DE" smtClean="0"/>
              <a:pPr/>
              <a:t>93</a:t>
            </a:fld>
            <a:endParaRPr lang="de-DE"/>
          </a:p>
          <a:p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47DE0B26-0A78-9AE4-F429-5219B8904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dirty="0"/>
              <a:t>Kryptographie</a:t>
            </a:r>
            <a:endParaRPr lang="de-DE" sz="3600" b="1" dirty="0"/>
          </a:p>
        </p:txBody>
      </p:sp>
      <p:sp>
        <p:nvSpPr>
          <p:cNvPr id="9" name="Datumsplatzhalter 4">
            <a:extLst>
              <a:ext uri="{FF2B5EF4-FFF2-40B4-BE49-F238E27FC236}">
                <a16:creationId xmlns:a16="http://schemas.microsoft.com/office/drawing/2014/main" id="{09050D12-6CC2-DE31-AB49-FC5F7D15FCAB}"/>
              </a:ext>
            </a:extLst>
          </p:cNvPr>
          <p:cNvSpPr txBox="1">
            <a:spLocks/>
          </p:cNvSpPr>
          <p:nvPr/>
        </p:nvSpPr>
        <p:spPr>
          <a:xfrm>
            <a:off x="7958667" y="4785815"/>
            <a:ext cx="956473" cy="3573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457200" rtl="0" eaLnBrk="1" latinLnBrk="0" hangingPunct="1">
              <a:defRPr sz="12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3E4023-3B93-7144-AB24-A5387DB88F56}" type="datetime1">
              <a:rPr lang="de-DE" smtClean="0"/>
              <a:pPr/>
              <a:t>15.12.2022</a:t>
            </a:fld>
            <a:endParaRPr lang="de-DE" dirty="0"/>
          </a:p>
        </p:txBody>
      </p:sp>
      <p:sp>
        <p:nvSpPr>
          <p:cNvPr id="10" name="Foliennummernplatzhalter 5">
            <a:extLst>
              <a:ext uri="{FF2B5EF4-FFF2-40B4-BE49-F238E27FC236}">
                <a16:creationId xmlns:a16="http://schemas.microsoft.com/office/drawing/2014/main" id="{CA55CD7F-3DAB-7E28-7705-C152D59FA03B}"/>
              </a:ext>
            </a:extLst>
          </p:cNvPr>
          <p:cNvSpPr txBox="1">
            <a:spLocks/>
          </p:cNvSpPr>
          <p:nvPr/>
        </p:nvSpPr>
        <p:spPr>
          <a:xfrm>
            <a:off x="7826685" y="4630911"/>
            <a:ext cx="1076359" cy="333916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r" defTabSz="457200" rtl="0" eaLnBrk="1" latinLnBrk="0" hangingPunct="1">
              <a:defRPr sz="12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657B7CB-58CE-C541-849D-632C3B6C9161}" type="slidenum">
              <a:rPr lang="de-DE" smtClean="0"/>
              <a:pPr/>
              <a:t>93</a:t>
            </a:fld>
            <a:endParaRPr lang="de-DE"/>
          </a:p>
          <a:p>
            <a:endParaRPr lang="de-DE" dirty="0"/>
          </a:p>
        </p:txBody>
      </p:sp>
      <p:pic>
        <p:nvPicPr>
          <p:cNvPr id="23" name="Grafik 18" descr="Mann mit einfarbiger Füllung">
            <a:extLst>
              <a:ext uri="{FF2B5EF4-FFF2-40B4-BE49-F238E27FC236}">
                <a16:creationId xmlns:a16="http://schemas.microsoft.com/office/drawing/2014/main" id="{13DBC033-6F9D-AA2C-A2F4-9F0B7EF074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92343" y="3451167"/>
            <a:ext cx="914400" cy="914400"/>
          </a:xfrm>
          <a:prstGeom prst="rect">
            <a:avLst/>
          </a:prstGeom>
        </p:spPr>
      </p:pic>
      <p:sp>
        <p:nvSpPr>
          <p:cNvPr id="25" name="Textfeld 24">
            <a:extLst>
              <a:ext uri="{FF2B5EF4-FFF2-40B4-BE49-F238E27FC236}">
                <a16:creationId xmlns:a16="http://schemas.microsoft.com/office/drawing/2014/main" id="{20F69BE1-989A-D524-9A1E-B78571553435}"/>
              </a:ext>
            </a:extLst>
          </p:cNvPr>
          <p:cNvSpPr txBox="1"/>
          <p:nvPr/>
        </p:nvSpPr>
        <p:spPr>
          <a:xfrm>
            <a:off x="7054043" y="3676617"/>
            <a:ext cx="24570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dirty="0">
                <a:cs typeface="Arial"/>
              </a:rPr>
              <a:t>Bob</a:t>
            </a:r>
            <a:endParaRPr lang="de-DE" dirty="0"/>
          </a:p>
        </p:txBody>
      </p:sp>
      <p:pic>
        <p:nvPicPr>
          <p:cNvPr id="27" name="Grafik 17" descr="Frau mit einfarbiger Füllung">
            <a:extLst>
              <a:ext uri="{FF2B5EF4-FFF2-40B4-BE49-F238E27FC236}">
                <a16:creationId xmlns:a16="http://schemas.microsoft.com/office/drawing/2014/main" id="{0B970444-10D0-22EE-F8D9-99F6F62C1C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77374" y="3405776"/>
            <a:ext cx="914400" cy="914400"/>
          </a:xfrm>
          <a:prstGeom prst="rect">
            <a:avLst/>
          </a:prstGeom>
        </p:spPr>
      </p:pic>
      <p:sp>
        <p:nvSpPr>
          <p:cNvPr id="29" name="Textfeld 28">
            <a:extLst>
              <a:ext uri="{FF2B5EF4-FFF2-40B4-BE49-F238E27FC236}">
                <a16:creationId xmlns:a16="http://schemas.microsoft.com/office/drawing/2014/main" id="{C4DA5C02-4D0A-3EB9-0B69-523FA1BD34CA}"/>
              </a:ext>
            </a:extLst>
          </p:cNvPr>
          <p:cNvSpPr txBox="1"/>
          <p:nvPr/>
        </p:nvSpPr>
        <p:spPr>
          <a:xfrm>
            <a:off x="798574" y="3676226"/>
            <a:ext cx="24570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dirty="0">
                <a:cs typeface="Arial"/>
              </a:rPr>
              <a:t>Alice</a:t>
            </a:r>
            <a:endParaRPr lang="de-DE" dirty="0"/>
          </a:p>
        </p:txBody>
      </p: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7474C13B-B565-A301-BD70-639F865CB981}"/>
              </a:ext>
            </a:extLst>
          </p:cNvPr>
          <p:cNvCxnSpPr/>
          <p:nvPr/>
        </p:nvCxnSpPr>
        <p:spPr>
          <a:xfrm flipV="1">
            <a:off x="2129057" y="3941560"/>
            <a:ext cx="4933526" cy="87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feld 19">
            <a:extLst>
              <a:ext uri="{FF2B5EF4-FFF2-40B4-BE49-F238E27FC236}">
                <a16:creationId xmlns:a16="http://schemas.microsoft.com/office/drawing/2014/main" id="{67B4070C-983A-AF0B-466A-4122129DABE4}"/>
              </a:ext>
            </a:extLst>
          </p:cNvPr>
          <p:cNvSpPr txBox="1"/>
          <p:nvPr/>
        </p:nvSpPr>
        <p:spPr>
          <a:xfrm>
            <a:off x="4111310" y="586333"/>
            <a:ext cx="24180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Wie kann sich Bob vor Eve</a:t>
            </a:r>
            <a:r>
              <a:rPr lang="en-US" dirty="0"/>
              <a:t>’s </a:t>
            </a:r>
            <a:r>
              <a:rPr lang="en-US" dirty="0" err="1"/>
              <a:t>Schicksal</a:t>
            </a:r>
            <a:r>
              <a:rPr lang="en-US" dirty="0"/>
              <a:t> sch</a:t>
            </a:r>
            <a:r>
              <a:rPr lang="de-DE" dirty="0" err="1"/>
              <a:t>ützen</a:t>
            </a:r>
            <a:r>
              <a:rPr lang="de-DE" dirty="0"/>
              <a:t>?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95592693-44B4-7278-B52A-10157E495D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21525" y="2848561"/>
            <a:ext cx="2597384" cy="615951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F6DE1538-1D80-DE32-DAC3-B397C3BE980A}"/>
              </a:ext>
            </a:extLst>
          </p:cNvPr>
          <p:cNvSpPr/>
          <p:nvPr/>
        </p:nvSpPr>
        <p:spPr>
          <a:xfrm>
            <a:off x="6451950" y="2330577"/>
            <a:ext cx="431006" cy="4405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D4CB2899-30DB-53C1-62DB-4B4E0661CBC4}"/>
              </a:ext>
            </a:extLst>
          </p:cNvPr>
          <p:cNvCxnSpPr/>
          <p:nvPr/>
        </p:nvCxnSpPr>
        <p:spPr>
          <a:xfrm>
            <a:off x="6667453" y="2330577"/>
            <a:ext cx="0" cy="44053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495665F9-2C2F-0696-02A6-12E7C5FA7CE9}"/>
              </a:ext>
            </a:extLst>
          </p:cNvPr>
          <p:cNvCxnSpPr/>
          <p:nvPr/>
        </p:nvCxnSpPr>
        <p:spPr>
          <a:xfrm>
            <a:off x="6451950" y="2550843"/>
            <a:ext cx="43100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hteck 16">
            <a:extLst>
              <a:ext uri="{FF2B5EF4-FFF2-40B4-BE49-F238E27FC236}">
                <a16:creationId xmlns:a16="http://schemas.microsoft.com/office/drawing/2014/main" id="{4B1CF0A6-B759-CC74-6ADD-C0D146CFE89C}"/>
              </a:ext>
            </a:extLst>
          </p:cNvPr>
          <p:cNvSpPr/>
          <p:nvPr/>
        </p:nvSpPr>
        <p:spPr>
          <a:xfrm>
            <a:off x="8475536" y="2330577"/>
            <a:ext cx="431006" cy="4405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9DB5D357-58ED-6948-E241-91B45FC6C388}"/>
              </a:ext>
            </a:extLst>
          </p:cNvPr>
          <p:cNvCxnSpPr/>
          <p:nvPr/>
        </p:nvCxnSpPr>
        <p:spPr>
          <a:xfrm>
            <a:off x="8691039" y="2330577"/>
            <a:ext cx="0" cy="44053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5DE8D148-0C94-C8A3-E189-5B1E54527697}"/>
              </a:ext>
            </a:extLst>
          </p:cNvPr>
          <p:cNvCxnSpPr/>
          <p:nvPr/>
        </p:nvCxnSpPr>
        <p:spPr>
          <a:xfrm>
            <a:off x="8475536" y="2550843"/>
            <a:ext cx="43100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feld 21">
            <a:extLst>
              <a:ext uri="{FF2B5EF4-FFF2-40B4-BE49-F238E27FC236}">
                <a16:creationId xmlns:a16="http://schemas.microsoft.com/office/drawing/2014/main" id="{5E439B78-1EC5-896B-8785-69F32A463FAC}"/>
              </a:ext>
            </a:extLst>
          </p:cNvPr>
          <p:cNvSpPr txBox="1"/>
          <p:nvPr/>
        </p:nvSpPr>
        <p:spPr>
          <a:xfrm>
            <a:off x="7196844" y="1700036"/>
            <a:ext cx="471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1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7B225805-B598-C58D-547E-13BC9A441016}"/>
              </a:ext>
            </a:extLst>
          </p:cNvPr>
          <p:cNvSpPr txBox="1"/>
          <p:nvPr/>
        </p:nvSpPr>
        <p:spPr>
          <a:xfrm>
            <a:off x="6529387" y="1694115"/>
            <a:ext cx="471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1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D28EC3CA-72E9-2885-DA28-D978AE49C0BC}"/>
              </a:ext>
            </a:extLst>
          </p:cNvPr>
          <p:cNvSpPr txBox="1"/>
          <p:nvPr/>
        </p:nvSpPr>
        <p:spPr>
          <a:xfrm>
            <a:off x="8547655" y="1709984"/>
            <a:ext cx="471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0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438BE9D8-E271-9BCE-7349-4DFEF3FEF2E5}"/>
              </a:ext>
            </a:extLst>
          </p:cNvPr>
          <p:cNvSpPr txBox="1"/>
          <p:nvPr/>
        </p:nvSpPr>
        <p:spPr>
          <a:xfrm>
            <a:off x="7851285" y="1710760"/>
            <a:ext cx="471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0</a:t>
            </a:r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2FF7C835-DB28-AFA4-53DC-7E92328E0B5E}"/>
              </a:ext>
            </a:extLst>
          </p:cNvPr>
          <p:cNvSpPr/>
          <p:nvPr/>
        </p:nvSpPr>
        <p:spPr>
          <a:xfrm>
            <a:off x="7821638" y="2326511"/>
            <a:ext cx="431006" cy="4405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36" name="Gruppieren 35">
            <a:extLst>
              <a:ext uri="{FF2B5EF4-FFF2-40B4-BE49-F238E27FC236}">
                <a16:creationId xmlns:a16="http://schemas.microsoft.com/office/drawing/2014/main" id="{63C92247-B3F9-FA82-B2E2-7879B6878428}"/>
              </a:ext>
            </a:extLst>
          </p:cNvPr>
          <p:cNvGrpSpPr/>
          <p:nvPr/>
        </p:nvGrpSpPr>
        <p:grpSpPr>
          <a:xfrm rot="2632046">
            <a:off x="7821638" y="2320486"/>
            <a:ext cx="431006" cy="440532"/>
            <a:chOff x="4440110" y="2675731"/>
            <a:chExt cx="431006" cy="440532"/>
          </a:xfrm>
        </p:grpSpPr>
        <p:cxnSp>
          <p:nvCxnSpPr>
            <p:cNvPr id="37" name="Gerader Verbinder 36">
              <a:extLst>
                <a:ext uri="{FF2B5EF4-FFF2-40B4-BE49-F238E27FC236}">
                  <a16:creationId xmlns:a16="http://schemas.microsoft.com/office/drawing/2014/main" id="{1DC2A836-649F-76E9-20D7-6B151E6637DB}"/>
                </a:ext>
              </a:extLst>
            </p:cNvPr>
            <p:cNvCxnSpPr/>
            <p:nvPr/>
          </p:nvCxnSpPr>
          <p:spPr>
            <a:xfrm>
              <a:off x="4655613" y="2675731"/>
              <a:ext cx="0" cy="44053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Gerader Verbinder 37">
              <a:extLst>
                <a:ext uri="{FF2B5EF4-FFF2-40B4-BE49-F238E27FC236}">
                  <a16:creationId xmlns:a16="http://schemas.microsoft.com/office/drawing/2014/main" id="{9FB71437-D45C-8ED1-6963-F01592F7B937}"/>
                </a:ext>
              </a:extLst>
            </p:cNvPr>
            <p:cNvCxnSpPr/>
            <p:nvPr/>
          </p:nvCxnSpPr>
          <p:spPr>
            <a:xfrm>
              <a:off x="4440110" y="2895997"/>
              <a:ext cx="431006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Rechteck 38">
            <a:extLst>
              <a:ext uri="{FF2B5EF4-FFF2-40B4-BE49-F238E27FC236}">
                <a16:creationId xmlns:a16="http://schemas.microsoft.com/office/drawing/2014/main" id="{84F765D9-DF52-4C3C-D68E-680C0E953854}"/>
              </a:ext>
            </a:extLst>
          </p:cNvPr>
          <p:cNvSpPr/>
          <p:nvPr/>
        </p:nvSpPr>
        <p:spPr>
          <a:xfrm>
            <a:off x="7130191" y="2323737"/>
            <a:ext cx="431006" cy="4405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40" name="Gerader Verbinder 39">
            <a:extLst>
              <a:ext uri="{FF2B5EF4-FFF2-40B4-BE49-F238E27FC236}">
                <a16:creationId xmlns:a16="http://schemas.microsoft.com/office/drawing/2014/main" id="{8719B0DC-1312-B897-4896-CD745B234D63}"/>
              </a:ext>
            </a:extLst>
          </p:cNvPr>
          <p:cNvCxnSpPr/>
          <p:nvPr/>
        </p:nvCxnSpPr>
        <p:spPr>
          <a:xfrm>
            <a:off x="7345694" y="2323737"/>
            <a:ext cx="0" cy="44053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Gerader Verbinder 40">
            <a:extLst>
              <a:ext uri="{FF2B5EF4-FFF2-40B4-BE49-F238E27FC236}">
                <a16:creationId xmlns:a16="http://schemas.microsoft.com/office/drawing/2014/main" id="{67C03920-A1C0-AFF0-41D2-5B5FEDD5E14C}"/>
              </a:ext>
            </a:extLst>
          </p:cNvPr>
          <p:cNvCxnSpPr/>
          <p:nvPr/>
        </p:nvCxnSpPr>
        <p:spPr>
          <a:xfrm>
            <a:off x="7130191" y="2544003"/>
            <a:ext cx="43100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Grafik 11" descr="Telefon">
            <a:extLst>
              <a:ext uri="{FF2B5EF4-FFF2-40B4-BE49-F238E27FC236}">
                <a16:creationId xmlns:a16="http://schemas.microsoft.com/office/drawing/2014/main" id="{4158369D-45F5-23CA-304E-654E8B6A0F1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964694" y="3883469"/>
            <a:ext cx="914400" cy="914400"/>
          </a:xfrm>
          <a:prstGeom prst="rect">
            <a:avLst/>
          </a:prstGeom>
        </p:spPr>
      </p:pic>
      <p:pic>
        <p:nvPicPr>
          <p:cNvPr id="13" name="Grafik 12" descr="Telefon">
            <a:extLst>
              <a:ext uri="{FF2B5EF4-FFF2-40B4-BE49-F238E27FC236}">
                <a16:creationId xmlns:a16="http://schemas.microsoft.com/office/drawing/2014/main" id="{8DE1188D-2F77-CA0B-3A38-68CF7782FF6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765014" y="3875361"/>
            <a:ext cx="914400" cy="914400"/>
          </a:xfrm>
          <a:prstGeom prst="rect">
            <a:avLst/>
          </a:prstGeom>
        </p:spPr>
      </p:pic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E075F8AF-59A6-7EB2-FBE7-84AC94D3F1BD}"/>
              </a:ext>
            </a:extLst>
          </p:cNvPr>
          <p:cNvCxnSpPr/>
          <p:nvPr/>
        </p:nvCxnSpPr>
        <p:spPr>
          <a:xfrm>
            <a:off x="3048000" y="4427220"/>
            <a:ext cx="3717014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Rechteck 15">
            <a:extLst>
              <a:ext uri="{FF2B5EF4-FFF2-40B4-BE49-F238E27FC236}">
                <a16:creationId xmlns:a16="http://schemas.microsoft.com/office/drawing/2014/main" id="{2A601EB6-77D3-0F41-63C6-44F40500DCE2}"/>
              </a:ext>
            </a:extLst>
          </p:cNvPr>
          <p:cNvSpPr/>
          <p:nvPr/>
        </p:nvSpPr>
        <p:spPr>
          <a:xfrm>
            <a:off x="460350" y="2330577"/>
            <a:ext cx="431006" cy="4405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826EF38F-7090-EE5C-9DC2-BB30156BF3D7}"/>
              </a:ext>
            </a:extLst>
          </p:cNvPr>
          <p:cNvCxnSpPr/>
          <p:nvPr/>
        </p:nvCxnSpPr>
        <p:spPr>
          <a:xfrm>
            <a:off x="675853" y="2330577"/>
            <a:ext cx="0" cy="44053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EF89E4AB-71E6-B9F1-F12F-5C1723701C7F}"/>
              </a:ext>
            </a:extLst>
          </p:cNvPr>
          <p:cNvCxnSpPr/>
          <p:nvPr/>
        </p:nvCxnSpPr>
        <p:spPr>
          <a:xfrm>
            <a:off x="460350" y="2550843"/>
            <a:ext cx="43100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Rechteck 32">
            <a:extLst>
              <a:ext uri="{FF2B5EF4-FFF2-40B4-BE49-F238E27FC236}">
                <a16:creationId xmlns:a16="http://schemas.microsoft.com/office/drawing/2014/main" id="{9966AE21-BC58-B1ED-F382-B569B4C8104F}"/>
              </a:ext>
            </a:extLst>
          </p:cNvPr>
          <p:cNvSpPr/>
          <p:nvPr/>
        </p:nvSpPr>
        <p:spPr>
          <a:xfrm>
            <a:off x="2483936" y="2330577"/>
            <a:ext cx="431006" cy="4405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B518406E-5258-86A8-8A20-DF0A7C97F8CA}"/>
              </a:ext>
            </a:extLst>
          </p:cNvPr>
          <p:cNvCxnSpPr/>
          <p:nvPr/>
        </p:nvCxnSpPr>
        <p:spPr>
          <a:xfrm>
            <a:off x="2699439" y="2330577"/>
            <a:ext cx="0" cy="44053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Gerader Verbinder 41">
            <a:extLst>
              <a:ext uri="{FF2B5EF4-FFF2-40B4-BE49-F238E27FC236}">
                <a16:creationId xmlns:a16="http://schemas.microsoft.com/office/drawing/2014/main" id="{08748DEE-87FA-9453-6AF4-45CA951CB0EF}"/>
              </a:ext>
            </a:extLst>
          </p:cNvPr>
          <p:cNvCxnSpPr/>
          <p:nvPr/>
        </p:nvCxnSpPr>
        <p:spPr>
          <a:xfrm>
            <a:off x="2483936" y="2550843"/>
            <a:ext cx="43100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Rechteck 43">
            <a:extLst>
              <a:ext uri="{FF2B5EF4-FFF2-40B4-BE49-F238E27FC236}">
                <a16:creationId xmlns:a16="http://schemas.microsoft.com/office/drawing/2014/main" id="{0873B3AC-35BD-89D2-F838-B7648630DFF7}"/>
              </a:ext>
            </a:extLst>
          </p:cNvPr>
          <p:cNvSpPr/>
          <p:nvPr/>
        </p:nvSpPr>
        <p:spPr>
          <a:xfrm>
            <a:off x="1114248" y="2345305"/>
            <a:ext cx="431006" cy="4405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45" name="Gruppieren 44">
            <a:extLst>
              <a:ext uri="{FF2B5EF4-FFF2-40B4-BE49-F238E27FC236}">
                <a16:creationId xmlns:a16="http://schemas.microsoft.com/office/drawing/2014/main" id="{AF3BCE59-9C20-3AF6-471E-1D504590BFA2}"/>
              </a:ext>
            </a:extLst>
          </p:cNvPr>
          <p:cNvGrpSpPr/>
          <p:nvPr/>
        </p:nvGrpSpPr>
        <p:grpSpPr>
          <a:xfrm rot="2632046">
            <a:off x="1114248" y="2339280"/>
            <a:ext cx="431006" cy="440532"/>
            <a:chOff x="4440110" y="2675731"/>
            <a:chExt cx="431006" cy="440532"/>
          </a:xfrm>
        </p:grpSpPr>
        <p:cxnSp>
          <p:nvCxnSpPr>
            <p:cNvPr id="46" name="Gerader Verbinder 45">
              <a:extLst>
                <a:ext uri="{FF2B5EF4-FFF2-40B4-BE49-F238E27FC236}">
                  <a16:creationId xmlns:a16="http://schemas.microsoft.com/office/drawing/2014/main" id="{E2F952BC-1C94-4E9B-0CAB-EEFDBCEB612E}"/>
                </a:ext>
              </a:extLst>
            </p:cNvPr>
            <p:cNvCxnSpPr/>
            <p:nvPr/>
          </p:nvCxnSpPr>
          <p:spPr>
            <a:xfrm>
              <a:off x="4655613" y="2675731"/>
              <a:ext cx="0" cy="44053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Gerader Verbinder 46">
              <a:extLst>
                <a:ext uri="{FF2B5EF4-FFF2-40B4-BE49-F238E27FC236}">
                  <a16:creationId xmlns:a16="http://schemas.microsoft.com/office/drawing/2014/main" id="{8448FE75-55C2-2188-C7F3-27154EF7F557}"/>
                </a:ext>
              </a:extLst>
            </p:cNvPr>
            <p:cNvCxnSpPr/>
            <p:nvPr/>
          </p:nvCxnSpPr>
          <p:spPr>
            <a:xfrm>
              <a:off x="4440110" y="2895997"/>
              <a:ext cx="431006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1" name="Grafik 50">
            <a:extLst>
              <a:ext uri="{FF2B5EF4-FFF2-40B4-BE49-F238E27FC236}">
                <a16:creationId xmlns:a16="http://schemas.microsoft.com/office/drawing/2014/main" id="{A0C361A9-28FD-AA77-3480-6FE0800E84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7065" y="2840189"/>
            <a:ext cx="2597384" cy="615951"/>
          </a:xfrm>
          <a:prstGeom prst="rect">
            <a:avLst/>
          </a:prstGeom>
        </p:spPr>
      </p:pic>
      <p:sp>
        <p:nvSpPr>
          <p:cNvPr id="52" name="Rechteck 51">
            <a:extLst>
              <a:ext uri="{FF2B5EF4-FFF2-40B4-BE49-F238E27FC236}">
                <a16:creationId xmlns:a16="http://schemas.microsoft.com/office/drawing/2014/main" id="{719E5421-DDD5-8A2E-FB0C-02961B8FF246}"/>
              </a:ext>
            </a:extLst>
          </p:cNvPr>
          <p:cNvSpPr/>
          <p:nvPr/>
        </p:nvSpPr>
        <p:spPr>
          <a:xfrm>
            <a:off x="1814338" y="2336911"/>
            <a:ext cx="431006" cy="4405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53" name="Gruppieren 52">
            <a:extLst>
              <a:ext uri="{FF2B5EF4-FFF2-40B4-BE49-F238E27FC236}">
                <a16:creationId xmlns:a16="http://schemas.microsoft.com/office/drawing/2014/main" id="{58AA9C5B-D370-80F4-F9A2-D8567AA148AD}"/>
              </a:ext>
            </a:extLst>
          </p:cNvPr>
          <p:cNvGrpSpPr/>
          <p:nvPr/>
        </p:nvGrpSpPr>
        <p:grpSpPr>
          <a:xfrm rot="2632046">
            <a:off x="1814338" y="2330886"/>
            <a:ext cx="431006" cy="440532"/>
            <a:chOff x="4440110" y="2675731"/>
            <a:chExt cx="431006" cy="440532"/>
          </a:xfrm>
        </p:grpSpPr>
        <p:cxnSp>
          <p:nvCxnSpPr>
            <p:cNvPr id="54" name="Gerader Verbinder 53">
              <a:extLst>
                <a:ext uri="{FF2B5EF4-FFF2-40B4-BE49-F238E27FC236}">
                  <a16:creationId xmlns:a16="http://schemas.microsoft.com/office/drawing/2014/main" id="{F7D09470-5373-8C14-5505-7AF4C2E15D72}"/>
                </a:ext>
              </a:extLst>
            </p:cNvPr>
            <p:cNvCxnSpPr/>
            <p:nvPr/>
          </p:nvCxnSpPr>
          <p:spPr>
            <a:xfrm>
              <a:off x="4655613" y="2675731"/>
              <a:ext cx="0" cy="44053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Gerader Verbinder 54">
              <a:extLst>
                <a:ext uri="{FF2B5EF4-FFF2-40B4-BE49-F238E27FC236}">
                  <a16:creationId xmlns:a16="http://schemas.microsoft.com/office/drawing/2014/main" id="{44C903B1-5BF8-DB9A-648E-F119BE4D3DC2}"/>
                </a:ext>
              </a:extLst>
            </p:cNvPr>
            <p:cNvCxnSpPr/>
            <p:nvPr/>
          </p:nvCxnSpPr>
          <p:spPr>
            <a:xfrm>
              <a:off x="4440110" y="2895997"/>
              <a:ext cx="431006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" name="Rechteck 49">
            <a:extLst>
              <a:ext uri="{FF2B5EF4-FFF2-40B4-BE49-F238E27FC236}">
                <a16:creationId xmlns:a16="http://schemas.microsoft.com/office/drawing/2014/main" id="{40F68A46-F538-D6B9-9975-61FC4C474E46}"/>
              </a:ext>
            </a:extLst>
          </p:cNvPr>
          <p:cNvSpPr/>
          <p:nvPr/>
        </p:nvSpPr>
        <p:spPr>
          <a:xfrm>
            <a:off x="6489303" y="1694116"/>
            <a:ext cx="393654" cy="369332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6" name="Rechteck 55">
            <a:extLst>
              <a:ext uri="{FF2B5EF4-FFF2-40B4-BE49-F238E27FC236}">
                <a16:creationId xmlns:a16="http://schemas.microsoft.com/office/drawing/2014/main" id="{C7877A66-008E-C0B4-6160-816498515D83}"/>
              </a:ext>
            </a:extLst>
          </p:cNvPr>
          <p:cNvSpPr/>
          <p:nvPr/>
        </p:nvSpPr>
        <p:spPr>
          <a:xfrm>
            <a:off x="7833457" y="1694116"/>
            <a:ext cx="393654" cy="369332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423E6528-5A3D-03DC-FD80-78EDC35E030C}"/>
              </a:ext>
            </a:extLst>
          </p:cNvPr>
          <p:cNvSpPr/>
          <p:nvPr/>
        </p:nvSpPr>
        <p:spPr>
          <a:xfrm>
            <a:off x="8494212" y="1709984"/>
            <a:ext cx="393654" cy="369332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8" name="AutoShape 4" descr="Iteration Stockvektoren, lizenzfreie Illustrationen | Depositphotos">
            <a:extLst>
              <a:ext uri="{FF2B5EF4-FFF2-40B4-BE49-F238E27FC236}">
                <a16:creationId xmlns:a16="http://schemas.microsoft.com/office/drawing/2014/main" id="{F12698AC-EAEF-7A10-812F-3CF5944130E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pic>
        <p:nvPicPr>
          <p:cNvPr id="60" name="Grafik 59">
            <a:extLst>
              <a:ext uri="{FF2B5EF4-FFF2-40B4-BE49-F238E27FC236}">
                <a16:creationId xmlns:a16="http://schemas.microsoft.com/office/drawing/2014/main" id="{7FA6F95D-F7C2-4D6D-C1EF-E86B5703B1D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48146" y="1969615"/>
            <a:ext cx="1526496" cy="1459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8216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69B2AB9-0A03-8D87-83E4-73E593914C5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B3E4023-3B93-7144-AB24-A5387DB88F56}" type="datetime1">
              <a:rPr lang="de-DE" smtClean="0"/>
              <a:t>15.12.2022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FA80A07-8321-F661-ADBB-407A71599A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657B7CB-58CE-C541-849D-632C3B6C9161}" type="slidenum">
              <a:rPr lang="de-DE" smtClean="0"/>
              <a:pPr/>
              <a:t>94</a:t>
            </a:fld>
            <a:endParaRPr lang="de-DE"/>
          </a:p>
          <a:p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47DE0B26-0A78-9AE4-F429-5219B8904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dirty="0"/>
              <a:t>Kryptographie</a:t>
            </a:r>
            <a:endParaRPr lang="de-DE" sz="3600" b="1" dirty="0"/>
          </a:p>
        </p:txBody>
      </p:sp>
      <p:sp>
        <p:nvSpPr>
          <p:cNvPr id="9" name="Datumsplatzhalter 4">
            <a:extLst>
              <a:ext uri="{FF2B5EF4-FFF2-40B4-BE49-F238E27FC236}">
                <a16:creationId xmlns:a16="http://schemas.microsoft.com/office/drawing/2014/main" id="{09050D12-6CC2-DE31-AB49-FC5F7D15FCAB}"/>
              </a:ext>
            </a:extLst>
          </p:cNvPr>
          <p:cNvSpPr txBox="1">
            <a:spLocks/>
          </p:cNvSpPr>
          <p:nvPr/>
        </p:nvSpPr>
        <p:spPr>
          <a:xfrm>
            <a:off x="7958667" y="4785815"/>
            <a:ext cx="956473" cy="3573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457200" rtl="0" eaLnBrk="1" latinLnBrk="0" hangingPunct="1">
              <a:defRPr sz="12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3E4023-3B93-7144-AB24-A5387DB88F56}" type="datetime1">
              <a:rPr lang="de-DE" smtClean="0"/>
              <a:pPr/>
              <a:t>15.12.2022</a:t>
            </a:fld>
            <a:endParaRPr lang="de-DE" dirty="0"/>
          </a:p>
        </p:txBody>
      </p:sp>
      <p:sp>
        <p:nvSpPr>
          <p:cNvPr id="10" name="Foliennummernplatzhalter 5">
            <a:extLst>
              <a:ext uri="{FF2B5EF4-FFF2-40B4-BE49-F238E27FC236}">
                <a16:creationId xmlns:a16="http://schemas.microsoft.com/office/drawing/2014/main" id="{CA55CD7F-3DAB-7E28-7705-C152D59FA03B}"/>
              </a:ext>
            </a:extLst>
          </p:cNvPr>
          <p:cNvSpPr txBox="1">
            <a:spLocks/>
          </p:cNvSpPr>
          <p:nvPr/>
        </p:nvSpPr>
        <p:spPr>
          <a:xfrm>
            <a:off x="7826685" y="4630911"/>
            <a:ext cx="1076359" cy="333916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r" defTabSz="457200" rtl="0" eaLnBrk="1" latinLnBrk="0" hangingPunct="1">
              <a:defRPr sz="12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657B7CB-58CE-C541-849D-632C3B6C9161}" type="slidenum">
              <a:rPr lang="de-DE" smtClean="0"/>
              <a:pPr/>
              <a:t>94</a:t>
            </a:fld>
            <a:endParaRPr lang="de-DE"/>
          </a:p>
          <a:p>
            <a:endParaRPr lang="de-DE" dirty="0"/>
          </a:p>
        </p:txBody>
      </p:sp>
      <p:pic>
        <p:nvPicPr>
          <p:cNvPr id="23" name="Grafik 18" descr="Mann mit einfarbiger Füllung">
            <a:extLst>
              <a:ext uri="{FF2B5EF4-FFF2-40B4-BE49-F238E27FC236}">
                <a16:creationId xmlns:a16="http://schemas.microsoft.com/office/drawing/2014/main" id="{13DBC033-6F9D-AA2C-A2F4-9F0B7EF074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92343" y="3451167"/>
            <a:ext cx="914400" cy="914400"/>
          </a:xfrm>
          <a:prstGeom prst="rect">
            <a:avLst/>
          </a:prstGeom>
        </p:spPr>
      </p:pic>
      <p:sp>
        <p:nvSpPr>
          <p:cNvPr id="25" name="Textfeld 24">
            <a:extLst>
              <a:ext uri="{FF2B5EF4-FFF2-40B4-BE49-F238E27FC236}">
                <a16:creationId xmlns:a16="http://schemas.microsoft.com/office/drawing/2014/main" id="{20F69BE1-989A-D524-9A1E-B78571553435}"/>
              </a:ext>
            </a:extLst>
          </p:cNvPr>
          <p:cNvSpPr txBox="1"/>
          <p:nvPr/>
        </p:nvSpPr>
        <p:spPr>
          <a:xfrm>
            <a:off x="7054043" y="3676617"/>
            <a:ext cx="24570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dirty="0">
                <a:cs typeface="Arial"/>
              </a:rPr>
              <a:t>Bob</a:t>
            </a:r>
            <a:endParaRPr lang="de-DE" dirty="0"/>
          </a:p>
        </p:txBody>
      </p:sp>
      <p:pic>
        <p:nvPicPr>
          <p:cNvPr id="27" name="Grafik 17" descr="Frau mit einfarbiger Füllung">
            <a:extLst>
              <a:ext uri="{FF2B5EF4-FFF2-40B4-BE49-F238E27FC236}">
                <a16:creationId xmlns:a16="http://schemas.microsoft.com/office/drawing/2014/main" id="{0B970444-10D0-22EE-F8D9-99F6F62C1C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77374" y="3405776"/>
            <a:ext cx="914400" cy="914400"/>
          </a:xfrm>
          <a:prstGeom prst="rect">
            <a:avLst/>
          </a:prstGeom>
        </p:spPr>
      </p:pic>
      <p:sp>
        <p:nvSpPr>
          <p:cNvPr id="29" name="Textfeld 28">
            <a:extLst>
              <a:ext uri="{FF2B5EF4-FFF2-40B4-BE49-F238E27FC236}">
                <a16:creationId xmlns:a16="http://schemas.microsoft.com/office/drawing/2014/main" id="{C4DA5C02-4D0A-3EB9-0B69-523FA1BD34CA}"/>
              </a:ext>
            </a:extLst>
          </p:cNvPr>
          <p:cNvSpPr txBox="1"/>
          <p:nvPr/>
        </p:nvSpPr>
        <p:spPr>
          <a:xfrm>
            <a:off x="798574" y="3676226"/>
            <a:ext cx="24570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dirty="0">
                <a:cs typeface="Arial"/>
              </a:rPr>
              <a:t>Alice</a:t>
            </a:r>
            <a:endParaRPr lang="de-DE" dirty="0"/>
          </a:p>
        </p:txBody>
      </p: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7474C13B-B565-A301-BD70-639F865CB981}"/>
              </a:ext>
            </a:extLst>
          </p:cNvPr>
          <p:cNvCxnSpPr/>
          <p:nvPr/>
        </p:nvCxnSpPr>
        <p:spPr>
          <a:xfrm flipV="1">
            <a:off x="2129057" y="3941560"/>
            <a:ext cx="4933526" cy="87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feld 19">
            <a:extLst>
              <a:ext uri="{FF2B5EF4-FFF2-40B4-BE49-F238E27FC236}">
                <a16:creationId xmlns:a16="http://schemas.microsoft.com/office/drawing/2014/main" id="{67B4070C-983A-AF0B-466A-4122129DABE4}"/>
              </a:ext>
            </a:extLst>
          </p:cNvPr>
          <p:cNvSpPr txBox="1"/>
          <p:nvPr/>
        </p:nvSpPr>
        <p:spPr>
          <a:xfrm>
            <a:off x="4111310" y="586333"/>
            <a:ext cx="24180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Wie kann sich Bob vor Eve</a:t>
            </a:r>
            <a:r>
              <a:rPr lang="en-US" dirty="0"/>
              <a:t>’s </a:t>
            </a:r>
            <a:r>
              <a:rPr lang="en-US" dirty="0" err="1"/>
              <a:t>Schicksal</a:t>
            </a:r>
            <a:r>
              <a:rPr lang="en-US" dirty="0"/>
              <a:t> sch</a:t>
            </a:r>
            <a:r>
              <a:rPr lang="de-DE" dirty="0" err="1"/>
              <a:t>ützen</a:t>
            </a:r>
            <a:r>
              <a:rPr lang="de-DE" dirty="0"/>
              <a:t>?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5E439B78-1EC5-896B-8785-69F32A463FAC}"/>
              </a:ext>
            </a:extLst>
          </p:cNvPr>
          <p:cNvSpPr txBox="1"/>
          <p:nvPr/>
        </p:nvSpPr>
        <p:spPr>
          <a:xfrm>
            <a:off x="7196844" y="1700036"/>
            <a:ext cx="471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0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7B225805-B598-C58D-547E-13BC9A441016}"/>
              </a:ext>
            </a:extLst>
          </p:cNvPr>
          <p:cNvSpPr txBox="1"/>
          <p:nvPr/>
        </p:nvSpPr>
        <p:spPr>
          <a:xfrm>
            <a:off x="6529387" y="1694115"/>
            <a:ext cx="471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1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D28EC3CA-72E9-2885-DA28-D978AE49C0BC}"/>
              </a:ext>
            </a:extLst>
          </p:cNvPr>
          <p:cNvSpPr txBox="1"/>
          <p:nvPr/>
        </p:nvSpPr>
        <p:spPr>
          <a:xfrm>
            <a:off x="8547655" y="1709984"/>
            <a:ext cx="471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0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438BE9D8-E271-9BCE-7349-4DFEF3FEF2E5}"/>
              </a:ext>
            </a:extLst>
          </p:cNvPr>
          <p:cNvSpPr txBox="1"/>
          <p:nvPr/>
        </p:nvSpPr>
        <p:spPr>
          <a:xfrm>
            <a:off x="7851285" y="1710760"/>
            <a:ext cx="471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0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40F68A46-F538-D6B9-9975-61FC4C474E46}"/>
              </a:ext>
            </a:extLst>
          </p:cNvPr>
          <p:cNvSpPr/>
          <p:nvPr/>
        </p:nvSpPr>
        <p:spPr>
          <a:xfrm>
            <a:off x="6489303" y="1694116"/>
            <a:ext cx="393654" cy="369332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6" name="Rechteck 55">
            <a:extLst>
              <a:ext uri="{FF2B5EF4-FFF2-40B4-BE49-F238E27FC236}">
                <a16:creationId xmlns:a16="http://schemas.microsoft.com/office/drawing/2014/main" id="{C7877A66-008E-C0B4-6160-816498515D83}"/>
              </a:ext>
            </a:extLst>
          </p:cNvPr>
          <p:cNvSpPr/>
          <p:nvPr/>
        </p:nvSpPr>
        <p:spPr>
          <a:xfrm>
            <a:off x="7833457" y="1694116"/>
            <a:ext cx="393654" cy="369332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423E6528-5A3D-03DC-FD80-78EDC35E030C}"/>
              </a:ext>
            </a:extLst>
          </p:cNvPr>
          <p:cNvSpPr/>
          <p:nvPr/>
        </p:nvSpPr>
        <p:spPr>
          <a:xfrm>
            <a:off x="8494212" y="1709984"/>
            <a:ext cx="393654" cy="369332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8" name="AutoShape 4" descr="Iteration Stockvektoren, lizenzfreie Illustrationen | Depositphotos">
            <a:extLst>
              <a:ext uri="{FF2B5EF4-FFF2-40B4-BE49-F238E27FC236}">
                <a16:creationId xmlns:a16="http://schemas.microsoft.com/office/drawing/2014/main" id="{F12698AC-EAEF-7A10-812F-3CF5944130E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pic>
        <p:nvPicPr>
          <p:cNvPr id="60" name="Grafik 59">
            <a:extLst>
              <a:ext uri="{FF2B5EF4-FFF2-40B4-BE49-F238E27FC236}">
                <a16:creationId xmlns:a16="http://schemas.microsoft.com/office/drawing/2014/main" id="{7FA6F95D-F7C2-4D6D-C1EF-E86B5703B1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48146" y="1969615"/>
            <a:ext cx="1526496" cy="1459874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7B84AA41-EE7B-5190-6E1A-DBAFFE4710EA}"/>
              </a:ext>
            </a:extLst>
          </p:cNvPr>
          <p:cNvSpPr/>
          <p:nvPr/>
        </p:nvSpPr>
        <p:spPr>
          <a:xfrm>
            <a:off x="7153007" y="1687272"/>
            <a:ext cx="393654" cy="369332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8028059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69B2AB9-0A03-8D87-83E4-73E593914C5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B3E4023-3B93-7144-AB24-A5387DB88F56}" type="datetime1">
              <a:rPr lang="de-DE" smtClean="0"/>
              <a:t>15.12.2022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FA80A07-8321-F661-ADBB-407A71599A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657B7CB-58CE-C541-849D-632C3B6C9161}" type="slidenum">
              <a:rPr lang="de-DE" smtClean="0"/>
              <a:pPr/>
              <a:t>95</a:t>
            </a:fld>
            <a:endParaRPr lang="de-DE"/>
          </a:p>
          <a:p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47DE0B26-0A78-9AE4-F429-5219B8904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dirty="0"/>
              <a:t>Kryptographie</a:t>
            </a:r>
            <a:endParaRPr lang="de-DE" sz="3600" b="1" dirty="0"/>
          </a:p>
        </p:txBody>
      </p:sp>
      <p:sp>
        <p:nvSpPr>
          <p:cNvPr id="9" name="Datumsplatzhalter 4">
            <a:extLst>
              <a:ext uri="{FF2B5EF4-FFF2-40B4-BE49-F238E27FC236}">
                <a16:creationId xmlns:a16="http://schemas.microsoft.com/office/drawing/2014/main" id="{09050D12-6CC2-DE31-AB49-FC5F7D15FCAB}"/>
              </a:ext>
            </a:extLst>
          </p:cNvPr>
          <p:cNvSpPr txBox="1">
            <a:spLocks/>
          </p:cNvSpPr>
          <p:nvPr/>
        </p:nvSpPr>
        <p:spPr>
          <a:xfrm>
            <a:off x="7958667" y="4785815"/>
            <a:ext cx="956473" cy="3573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457200" rtl="0" eaLnBrk="1" latinLnBrk="0" hangingPunct="1">
              <a:defRPr sz="12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3E4023-3B93-7144-AB24-A5387DB88F56}" type="datetime1">
              <a:rPr lang="de-DE" smtClean="0"/>
              <a:pPr/>
              <a:t>15.12.2022</a:t>
            </a:fld>
            <a:endParaRPr lang="de-DE" dirty="0"/>
          </a:p>
        </p:txBody>
      </p:sp>
      <p:sp>
        <p:nvSpPr>
          <p:cNvPr id="10" name="Foliennummernplatzhalter 5">
            <a:extLst>
              <a:ext uri="{FF2B5EF4-FFF2-40B4-BE49-F238E27FC236}">
                <a16:creationId xmlns:a16="http://schemas.microsoft.com/office/drawing/2014/main" id="{CA55CD7F-3DAB-7E28-7705-C152D59FA03B}"/>
              </a:ext>
            </a:extLst>
          </p:cNvPr>
          <p:cNvSpPr txBox="1">
            <a:spLocks/>
          </p:cNvSpPr>
          <p:nvPr/>
        </p:nvSpPr>
        <p:spPr>
          <a:xfrm>
            <a:off x="7826685" y="4630911"/>
            <a:ext cx="1076359" cy="333916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r" defTabSz="457200" rtl="0" eaLnBrk="1" latinLnBrk="0" hangingPunct="1">
              <a:defRPr sz="12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657B7CB-58CE-C541-849D-632C3B6C9161}" type="slidenum">
              <a:rPr lang="de-DE" smtClean="0"/>
              <a:pPr/>
              <a:t>95</a:t>
            </a:fld>
            <a:endParaRPr lang="de-DE"/>
          </a:p>
          <a:p>
            <a:endParaRPr lang="de-DE" dirty="0"/>
          </a:p>
        </p:txBody>
      </p:sp>
      <p:pic>
        <p:nvPicPr>
          <p:cNvPr id="23" name="Grafik 18" descr="Mann mit einfarbiger Füllung">
            <a:extLst>
              <a:ext uri="{FF2B5EF4-FFF2-40B4-BE49-F238E27FC236}">
                <a16:creationId xmlns:a16="http://schemas.microsoft.com/office/drawing/2014/main" id="{13DBC033-6F9D-AA2C-A2F4-9F0B7EF074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92343" y="3451167"/>
            <a:ext cx="914400" cy="914400"/>
          </a:xfrm>
          <a:prstGeom prst="rect">
            <a:avLst/>
          </a:prstGeom>
        </p:spPr>
      </p:pic>
      <p:sp>
        <p:nvSpPr>
          <p:cNvPr id="25" name="Textfeld 24">
            <a:extLst>
              <a:ext uri="{FF2B5EF4-FFF2-40B4-BE49-F238E27FC236}">
                <a16:creationId xmlns:a16="http://schemas.microsoft.com/office/drawing/2014/main" id="{20F69BE1-989A-D524-9A1E-B78571553435}"/>
              </a:ext>
            </a:extLst>
          </p:cNvPr>
          <p:cNvSpPr txBox="1"/>
          <p:nvPr/>
        </p:nvSpPr>
        <p:spPr>
          <a:xfrm>
            <a:off x="7054043" y="3676617"/>
            <a:ext cx="24570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dirty="0">
                <a:cs typeface="Arial"/>
              </a:rPr>
              <a:t>Bob</a:t>
            </a:r>
            <a:endParaRPr lang="de-DE" dirty="0"/>
          </a:p>
        </p:txBody>
      </p:sp>
      <p:pic>
        <p:nvPicPr>
          <p:cNvPr id="27" name="Grafik 17" descr="Frau mit einfarbiger Füllung">
            <a:extLst>
              <a:ext uri="{FF2B5EF4-FFF2-40B4-BE49-F238E27FC236}">
                <a16:creationId xmlns:a16="http://schemas.microsoft.com/office/drawing/2014/main" id="{0B970444-10D0-22EE-F8D9-99F6F62C1C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77374" y="3405776"/>
            <a:ext cx="914400" cy="914400"/>
          </a:xfrm>
          <a:prstGeom prst="rect">
            <a:avLst/>
          </a:prstGeom>
        </p:spPr>
      </p:pic>
      <p:sp>
        <p:nvSpPr>
          <p:cNvPr id="29" name="Textfeld 28">
            <a:extLst>
              <a:ext uri="{FF2B5EF4-FFF2-40B4-BE49-F238E27FC236}">
                <a16:creationId xmlns:a16="http://schemas.microsoft.com/office/drawing/2014/main" id="{C4DA5C02-4D0A-3EB9-0B69-523FA1BD34CA}"/>
              </a:ext>
            </a:extLst>
          </p:cNvPr>
          <p:cNvSpPr txBox="1"/>
          <p:nvPr/>
        </p:nvSpPr>
        <p:spPr>
          <a:xfrm>
            <a:off x="798574" y="3676226"/>
            <a:ext cx="24570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dirty="0">
                <a:cs typeface="Arial"/>
              </a:rPr>
              <a:t>Alice</a:t>
            </a:r>
            <a:endParaRPr lang="de-DE" dirty="0"/>
          </a:p>
        </p:txBody>
      </p: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7474C13B-B565-A301-BD70-639F865CB981}"/>
              </a:ext>
            </a:extLst>
          </p:cNvPr>
          <p:cNvCxnSpPr/>
          <p:nvPr/>
        </p:nvCxnSpPr>
        <p:spPr>
          <a:xfrm flipV="1">
            <a:off x="2129057" y="3941560"/>
            <a:ext cx="4933526" cy="87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feld 19">
            <a:extLst>
              <a:ext uri="{FF2B5EF4-FFF2-40B4-BE49-F238E27FC236}">
                <a16:creationId xmlns:a16="http://schemas.microsoft.com/office/drawing/2014/main" id="{67B4070C-983A-AF0B-466A-4122129DABE4}"/>
              </a:ext>
            </a:extLst>
          </p:cNvPr>
          <p:cNvSpPr txBox="1"/>
          <p:nvPr/>
        </p:nvSpPr>
        <p:spPr>
          <a:xfrm>
            <a:off x="4111310" y="586333"/>
            <a:ext cx="24180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Wie kann sich Bob vor Eve</a:t>
            </a:r>
            <a:r>
              <a:rPr lang="en-US" dirty="0"/>
              <a:t>’s </a:t>
            </a:r>
            <a:r>
              <a:rPr lang="en-US" dirty="0" err="1"/>
              <a:t>Schicksal</a:t>
            </a:r>
            <a:r>
              <a:rPr lang="en-US" dirty="0"/>
              <a:t> sch</a:t>
            </a:r>
            <a:r>
              <a:rPr lang="de-DE" dirty="0" err="1"/>
              <a:t>ützen</a:t>
            </a:r>
            <a:r>
              <a:rPr lang="de-DE" dirty="0"/>
              <a:t>?</a:t>
            </a:r>
          </a:p>
        </p:txBody>
      </p:sp>
      <p:sp>
        <p:nvSpPr>
          <p:cNvPr id="58" name="AutoShape 4" descr="Iteration Stockvektoren, lizenzfreie Illustrationen | Depositphotos">
            <a:extLst>
              <a:ext uri="{FF2B5EF4-FFF2-40B4-BE49-F238E27FC236}">
                <a16:creationId xmlns:a16="http://schemas.microsoft.com/office/drawing/2014/main" id="{F12698AC-EAEF-7A10-812F-3CF5944130E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pic>
        <p:nvPicPr>
          <p:cNvPr id="60" name="Grafik 59">
            <a:extLst>
              <a:ext uri="{FF2B5EF4-FFF2-40B4-BE49-F238E27FC236}">
                <a16:creationId xmlns:a16="http://schemas.microsoft.com/office/drawing/2014/main" id="{7FA6F95D-F7C2-4D6D-C1EF-E86B5703B1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48146" y="1969615"/>
            <a:ext cx="1526496" cy="1459874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22A00213-0730-2D18-FEBB-070A8D21AD7C}"/>
              </a:ext>
            </a:extLst>
          </p:cNvPr>
          <p:cNvSpPr txBox="1"/>
          <p:nvPr/>
        </p:nvSpPr>
        <p:spPr>
          <a:xfrm>
            <a:off x="6134100" y="2139320"/>
            <a:ext cx="47548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/>
              <a:t>110001 110100 110011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CB8D0274-2EDB-CFFE-6F59-222405E291E0}"/>
              </a:ext>
            </a:extLst>
          </p:cNvPr>
          <p:cNvSpPr/>
          <p:nvPr/>
        </p:nvSpPr>
        <p:spPr>
          <a:xfrm>
            <a:off x="6135732" y="2139320"/>
            <a:ext cx="2528207" cy="369332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7600827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69B2AB9-0A03-8D87-83E4-73E593914C5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B3E4023-3B93-7144-AB24-A5387DB88F56}" type="datetime1">
              <a:rPr lang="de-DE" smtClean="0"/>
              <a:t>15.12.2022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FA80A07-8321-F661-ADBB-407A71599A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657B7CB-58CE-C541-849D-632C3B6C9161}" type="slidenum">
              <a:rPr lang="de-DE" smtClean="0"/>
              <a:pPr/>
              <a:t>96</a:t>
            </a:fld>
            <a:endParaRPr lang="de-DE"/>
          </a:p>
          <a:p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47DE0B26-0A78-9AE4-F429-5219B8904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dirty="0"/>
              <a:t>Kryptographie</a:t>
            </a:r>
            <a:endParaRPr lang="de-DE" sz="3600" b="1" dirty="0"/>
          </a:p>
        </p:txBody>
      </p:sp>
      <p:sp>
        <p:nvSpPr>
          <p:cNvPr id="9" name="Datumsplatzhalter 4">
            <a:extLst>
              <a:ext uri="{FF2B5EF4-FFF2-40B4-BE49-F238E27FC236}">
                <a16:creationId xmlns:a16="http://schemas.microsoft.com/office/drawing/2014/main" id="{09050D12-6CC2-DE31-AB49-FC5F7D15FCAB}"/>
              </a:ext>
            </a:extLst>
          </p:cNvPr>
          <p:cNvSpPr txBox="1">
            <a:spLocks/>
          </p:cNvSpPr>
          <p:nvPr/>
        </p:nvSpPr>
        <p:spPr>
          <a:xfrm>
            <a:off x="7958667" y="4785815"/>
            <a:ext cx="956473" cy="3573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457200" rtl="0" eaLnBrk="1" latinLnBrk="0" hangingPunct="1">
              <a:defRPr sz="12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3E4023-3B93-7144-AB24-A5387DB88F56}" type="datetime1">
              <a:rPr lang="de-DE" smtClean="0"/>
              <a:pPr/>
              <a:t>15.12.2022</a:t>
            </a:fld>
            <a:endParaRPr lang="de-DE" dirty="0"/>
          </a:p>
        </p:txBody>
      </p:sp>
      <p:sp>
        <p:nvSpPr>
          <p:cNvPr id="10" name="Foliennummernplatzhalter 5">
            <a:extLst>
              <a:ext uri="{FF2B5EF4-FFF2-40B4-BE49-F238E27FC236}">
                <a16:creationId xmlns:a16="http://schemas.microsoft.com/office/drawing/2014/main" id="{CA55CD7F-3DAB-7E28-7705-C152D59FA03B}"/>
              </a:ext>
            </a:extLst>
          </p:cNvPr>
          <p:cNvSpPr txBox="1">
            <a:spLocks/>
          </p:cNvSpPr>
          <p:nvPr/>
        </p:nvSpPr>
        <p:spPr>
          <a:xfrm>
            <a:off x="7826685" y="4630911"/>
            <a:ext cx="1076359" cy="333916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r" defTabSz="457200" rtl="0" eaLnBrk="1" latinLnBrk="0" hangingPunct="1">
              <a:defRPr sz="12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657B7CB-58CE-C541-849D-632C3B6C9161}" type="slidenum">
              <a:rPr lang="de-DE" smtClean="0"/>
              <a:pPr/>
              <a:t>96</a:t>
            </a:fld>
            <a:endParaRPr lang="de-DE"/>
          </a:p>
          <a:p>
            <a:endParaRPr lang="de-DE" dirty="0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22930B48-5BBF-5D39-C405-033FB19A2FF0}"/>
              </a:ext>
            </a:extLst>
          </p:cNvPr>
          <p:cNvSpPr/>
          <p:nvPr/>
        </p:nvSpPr>
        <p:spPr>
          <a:xfrm>
            <a:off x="3360241" y="1516261"/>
            <a:ext cx="905470" cy="5750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6BF3A2DA-E7C9-C118-9737-540AB5DF7C7B}"/>
              </a:ext>
            </a:extLst>
          </p:cNvPr>
          <p:cNvSpPr txBox="1"/>
          <p:nvPr/>
        </p:nvSpPr>
        <p:spPr>
          <a:xfrm>
            <a:off x="454980" y="1364941"/>
            <a:ext cx="6846661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dirty="0">
                <a:cs typeface="Arial"/>
              </a:rPr>
              <a:t>Beispiel: Multiplikation von Primzahlen. </a:t>
            </a:r>
          </a:p>
          <a:p>
            <a:endParaRPr lang="de-DE" dirty="0">
              <a:cs typeface="Arial"/>
            </a:endParaRPr>
          </a:p>
          <a:p>
            <a:endParaRPr lang="de-DE" dirty="0">
              <a:cs typeface="Arial"/>
            </a:endParaRPr>
          </a:p>
        </p:txBody>
      </p:sp>
      <p:pic>
        <p:nvPicPr>
          <p:cNvPr id="11" name="Grafik 18" descr="Ein Bild, das Tisch enthält.&#10;&#10;Beschreibung automatisch generiert.">
            <a:extLst>
              <a:ext uri="{FF2B5EF4-FFF2-40B4-BE49-F238E27FC236}">
                <a16:creationId xmlns:a16="http://schemas.microsoft.com/office/drawing/2014/main" id="{087C43FA-1954-867E-4CA5-05305870C9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8944" b="83031"/>
          <a:stretch/>
        </p:blipFill>
        <p:spPr>
          <a:xfrm>
            <a:off x="820780" y="1828478"/>
            <a:ext cx="2938765" cy="463737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DD055633-C1AB-FEF1-0CDD-267B5CA6EAE0}"/>
              </a:ext>
            </a:extLst>
          </p:cNvPr>
          <p:cNvSpPr txBox="1"/>
          <p:nvPr/>
        </p:nvSpPr>
        <p:spPr>
          <a:xfrm>
            <a:off x="972000" y="2569500"/>
            <a:ext cx="6362999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dirty="0">
                <a:latin typeface="Cambria"/>
                <a:ea typeface="Cambria"/>
                <a:cs typeface="Arial"/>
              </a:rPr>
              <a:t>v o  r    l    e    s    u    n   g     _      !</a:t>
            </a:r>
          </a:p>
          <a:p>
            <a:r>
              <a:rPr lang="de-DE" dirty="0">
                <a:latin typeface="Cambria"/>
                <a:ea typeface="Cambria"/>
                <a:cs typeface="Arial"/>
              </a:rPr>
              <a:t>5 8 12 15 87 55 21 32 73  52  44           11           13              </a:t>
            </a:r>
            <a:endParaRPr lang="de-DE" dirty="0"/>
          </a:p>
          <a:p>
            <a:endParaRPr lang="de-DE" dirty="0">
              <a:latin typeface="Cambria"/>
              <a:ea typeface="Cambria"/>
              <a:cs typeface="Arial"/>
            </a:endParaRPr>
          </a:p>
        </p:txBody>
      </p:sp>
      <p:sp>
        <p:nvSpPr>
          <p:cNvPr id="4" name="Multiplikationszeichen 3">
            <a:extLst>
              <a:ext uri="{FF2B5EF4-FFF2-40B4-BE49-F238E27FC236}">
                <a16:creationId xmlns:a16="http://schemas.microsoft.com/office/drawing/2014/main" id="{9256670F-EE6E-8025-F326-79092FD4D58F}"/>
              </a:ext>
            </a:extLst>
          </p:cNvPr>
          <p:cNvSpPr/>
          <p:nvPr/>
        </p:nvSpPr>
        <p:spPr>
          <a:xfrm>
            <a:off x="4316175" y="2846925"/>
            <a:ext cx="365400" cy="365400"/>
          </a:xfrm>
          <a:prstGeom prst="mathMultiply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Multiplikationszeichen 6">
            <a:extLst>
              <a:ext uri="{FF2B5EF4-FFF2-40B4-BE49-F238E27FC236}">
                <a16:creationId xmlns:a16="http://schemas.microsoft.com/office/drawing/2014/main" id="{16033756-8B11-243A-09CF-1866666A544F}"/>
              </a:ext>
            </a:extLst>
          </p:cNvPr>
          <p:cNvSpPr/>
          <p:nvPr/>
        </p:nvSpPr>
        <p:spPr>
          <a:xfrm>
            <a:off x="5099174" y="2846925"/>
            <a:ext cx="365400" cy="365400"/>
          </a:xfrm>
          <a:prstGeom prst="mathMultiply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7" name="Grafik 17" descr="Frau mit einfarbiger Füllung">
            <a:extLst>
              <a:ext uri="{FF2B5EF4-FFF2-40B4-BE49-F238E27FC236}">
                <a16:creationId xmlns:a16="http://schemas.microsoft.com/office/drawing/2014/main" id="{5F39D870-9206-1A70-C985-508374C738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22800" y="3932550"/>
            <a:ext cx="914400" cy="914400"/>
          </a:xfrm>
          <a:prstGeom prst="rect">
            <a:avLst/>
          </a:prstGeom>
        </p:spPr>
      </p:pic>
      <p:pic>
        <p:nvPicPr>
          <p:cNvPr id="18" name="Grafik 18" descr="Mann mit einfarbiger Füllung">
            <a:extLst>
              <a:ext uri="{FF2B5EF4-FFF2-40B4-BE49-F238E27FC236}">
                <a16:creationId xmlns:a16="http://schemas.microsoft.com/office/drawing/2014/main" id="{F233893C-E79B-3AF1-F44A-02E9B90D73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846300" y="449550"/>
            <a:ext cx="914400" cy="914400"/>
          </a:xfrm>
          <a:prstGeom prst="rect">
            <a:avLst/>
          </a:prstGeom>
        </p:spPr>
      </p:pic>
      <p:sp>
        <p:nvSpPr>
          <p:cNvPr id="19" name="Textfeld 18">
            <a:extLst>
              <a:ext uri="{FF2B5EF4-FFF2-40B4-BE49-F238E27FC236}">
                <a16:creationId xmlns:a16="http://schemas.microsoft.com/office/drawing/2014/main" id="{6A6CEAE5-0845-D7C5-5ED7-F0C3F707F7AE}"/>
              </a:ext>
            </a:extLst>
          </p:cNvPr>
          <p:cNvSpPr txBox="1"/>
          <p:nvPr/>
        </p:nvSpPr>
        <p:spPr>
          <a:xfrm>
            <a:off x="6408000" y="675000"/>
            <a:ext cx="24570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dirty="0">
                <a:cs typeface="Arial"/>
              </a:rPr>
              <a:t>Bob</a:t>
            </a:r>
            <a:endParaRPr lang="de-DE" dirty="0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A941A690-CAAA-FDE0-8ABE-653EB8E09185}"/>
              </a:ext>
            </a:extLst>
          </p:cNvPr>
          <p:cNvSpPr txBox="1"/>
          <p:nvPr/>
        </p:nvSpPr>
        <p:spPr>
          <a:xfrm>
            <a:off x="6444000" y="4203000"/>
            <a:ext cx="24570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dirty="0">
                <a:cs typeface="Arial"/>
              </a:rPr>
              <a:t>Alice</a:t>
            </a:r>
            <a:endParaRPr lang="de-DE" dirty="0"/>
          </a:p>
        </p:txBody>
      </p: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9F5EA8CC-C6A7-59AE-5FF0-4FFA37B3BFCD}"/>
              </a:ext>
            </a:extLst>
          </p:cNvPr>
          <p:cNvCxnSpPr/>
          <p:nvPr/>
        </p:nvCxnSpPr>
        <p:spPr>
          <a:xfrm flipH="1" flipV="1">
            <a:off x="7962075" y="795825"/>
            <a:ext cx="26100" cy="36216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Grafik 22" descr="Mann mit einfarbiger Füllung">
            <a:extLst>
              <a:ext uri="{FF2B5EF4-FFF2-40B4-BE49-F238E27FC236}">
                <a16:creationId xmlns:a16="http://schemas.microsoft.com/office/drawing/2014/main" id="{B55CF6D5-E51E-CA3D-B770-42F26DD348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083800" y="2033550"/>
            <a:ext cx="914400" cy="914400"/>
          </a:xfrm>
          <a:prstGeom prst="rect">
            <a:avLst/>
          </a:prstGeom>
        </p:spPr>
      </p:pic>
      <p:sp>
        <p:nvSpPr>
          <p:cNvPr id="23" name="Textfeld 22">
            <a:extLst>
              <a:ext uri="{FF2B5EF4-FFF2-40B4-BE49-F238E27FC236}">
                <a16:creationId xmlns:a16="http://schemas.microsoft.com/office/drawing/2014/main" id="{6BB08D0C-9E8B-4AA3-2D67-3CCCAD4388E2}"/>
              </a:ext>
            </a:extLst>
          </p:cNvPr>
          <p:cNvSpPr txBox="1"/>
          <p:nvPr/>
        </p:nvSpPr>
        <p:spPr>
          <a:xfrm>
            <a:off x="8217000" y="1692000"/>
            <a:ext cx="24570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dirty="0">
                <a:cs typeface="Arial"/>
              </a:rPr>
              <a:t>Eve</a:t>
            </a:r>
            <a:endParaRPr lang="de-DE" dirty="0"/>
          </a:p>
        </p:txBody>
      </p: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F4F8F438-DF0D-A79D-CD01-D311458D2F1A}"/>
              </a:ext>
            </a:extLst>
          </p:cNvPr>
          <p:cNvCxnSpPr/>
          <p:nvPr/>
        </p:nvCxnSpPr>
        <p:spPr>
          <a:xfrm flipV="1">
            <a:off x="6549300" y="1588950"/>
            <a:ext cx="2426400" cy="8100"/>
          </a:xfrm>
          <a:prstGeom prst="straightConnector1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feld 25">
            <a:extLst>
              <a:ext uri="{FF2B5EF4-FFF2-40B4-BE49-F238E27FC236}">
                <a16:creationId xmlns:a16="http://schemas.microsoft.com/office/drawing/2014/main" id="{06479701-8EDD-2F8E-A50D-627139348485}"/>
              </a:ext>
            </a:extLst>
          </p:cNvPr>
          <p:cNvSpPr txBox="1"/>
          <p:nvPr/>
        </p:nvSpPr>
        <p:spPr>
          <a:xfrm>
            <a:off x="5097542" y="1935245"/>
            <a:ext cx="47548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/>
              <a:t>110001 110100 110011</a:t>
            </a: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77F768C4-6544-64FA-BBA2-81B43A26AF66}"/>
              </a:ext>
            </a:extLst>
          </p:cNvPr>
          <p:cNvSpPr/>
          <p:nvPr/>
        </p:nvSpPr>
        <p:spPr>
          <a:xfrm>
            <a:off x="5099174" y="1935245"/>
            <a:ext cx="2528207" cy="369332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9947191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69B2AB9-0A03-8D87-83E4-73E593914C5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B3E4023-3B93-7144-AB24-A5387DB88F56}" type="datetime1">
              <a:rPr lang="de-DE" smtClean="0"/>
              <a:t>15.12.2022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FA80A07-8321-F661-ADBB-407A71599A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657B7CB-58CE-C541-849D-632C3B6C9161}" type="slidenum">
              <a:rPr lang="de-DE" smtClean="0"/>
              <a:pPr/>
              <a:t>97</a:t>
            </a:fld>
            <a:endParaRPr lang="de-DE"/>
          </a:p>
          <a:p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47DE0B26-0A78-9AE4-F429-5219B8904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dirty="0"/>
              <a:t>Kryptographie</a:t>
            </a:r>
            <a:endParaRPr lang="de-DE" sz="3600" b="1" dirty="0"/>
          </a:p>
        </p:txBody>
      </p:sp>
      <p:sp>
        <p:nvSpPr>
          <p:cNvPr id="9" name="Datumsplatzhalter 4">
            <a:extLst>
              <a:ext uri="{FF2B5EF4-FFF2-40B4-BE49-F238E27FC236}">
                <a16:creationId xmlns:a16="http://schemas.microsoft.com/office/drawing/2014/main" id="{09050D12-6CC2-DE31-AB49-FC5F7D15FCAB}"/>
              </a:ext>
            </a:extLst>
          </p:cNvPr>
          <p:cNvSpPr txBox="1">
            <a:spLocks/>
          </p:cNvSpPr>
          <p:nvPr/>
        </p:nvSpPr>
        <p:spPr>
          <a:xfrm>
            <a:off x="7958667" y="4785815"/>
            <a:ext cx="956473" cy="3573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457200" rtl="0" eaLnBrk="1" latinLnBrk="0" hangingPunct="1">
              <a:defRPr sz="12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3E4023-3B93-7144-AB24-A5387DB88F56}" type="datetime1">
              <a:rPr lang="de-DE" smtClean="0"/>
              <a:pPr/>
              <a:t>15.12.2022</a:t>
            </a:fld>
            <a:endParaRPr lang="de-DE" dirty="0"/>
          </a:p>
        </p:txBody>
      </p:sp>
      <p:sp>
        <p:nvSpPr>
          <p:cNvPr id="10" name="Foliennummernplatzhalter 5">
            <a:extLst>
              <a:ext uri="{FF2B5EF4-FFF2-40B4-BE49-F238E27FC236}">
                <a16:creationId xmlns:a16="http://schemas.microsoft.com/office/drawing/2014/main" id="{CA55CD7F-3DAB-7E28-7705-C152D59FA03B}"/>
              </a:ext>
            </a:extLst>
          </p:cNvPr>
          <p:cNvSpPr txBox="1">
            <a:spLocks/>
          </p:cNvSpPr>
          <p:nvPr/>
        </p:nvSpPr>
        <p:spPr>
          <a:xfrm>
            <a:off x="7826685" y="4630911"/>
            <a:ext cx="1076359" cy="333916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r" defTabSz="457200" rtl="0" eaLnBrk="1" latinLnBrk="0" hangingPunct="1">
              <a:defRPr sz="12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657B7CB-58CE-C541-849D-632C3B6C9161}" type="slidenum">
              <a:rPr lang="de-DE" smtClean="0"/>
              <a:pPr/>
              <a:t>97</a:t>
            </a:fld>
            <a:endParaRPr lang="de-DE"/>
          </a:p>
          <a:p>
            <a:endParaRPr lang="de-DE" dirty="0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22930B48-5BBF-5D39-C405-033FB19A2FF0}"/>
              </a:ext>
            </a:extLst>
          </p:cNvPr>
          <p:cNvSpPr/>
          <p:nvPr/>
        </p:nvSpPr>
        <p:spPr>
          <a:xfrm>
            <a:off x="3360241" y="1516261"/>
            <a:ext cx="905470" cy="5750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6BF3A2DA-E7C9-C118-9737-540AB5DF7C7B}"/>
              </a:ext>
            </a:extLst>
          </p:cNvPr>
          <p:cNvSpPr txBox="1"/>
          <p:nvPr/>
        </p:nvSpPr>
        <p:spPr>
          <a:xfrm>
            <a:off x="454980" y="1364941"/>
            <a:ext cx="6846661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dirty="0">
                <a:cs typeface="Arial"/>
              </a:rPr>
              <a:t>Beispiel: Multiplikation von Primzahlen. </a:t>
            </a:r>
          </a:p>
          <a:p>
            <a:endParaRPr lang="de-DE" dirty="0">
              <a:cs typeface="Arial"/>
            </a:endParaRPr>
          </a:p>
          <a:p>
            <a:endParaRPr lang="de-DE" dirty="0">
              <a:cs typeface="Arial"/>
            </a:endParaRPr>
          </a:p>
        </p:txBody>
      </p:sp>
      <p:pic>
        <p:nvPicPr>
          <p:cNvPr id="11" name="Grafik 18" descr="Ein Bild, das Tisch enthält.&#10;&#10;Beschreibung automatisch generiert.">
            <a:extLst>
              <a:ext uri="{FF2B5EF4-FFF2-40B4-BE49-F238E27FC236}">
                <a16:creationId xmlns:a16="http://schemas.microsoft.com/office/drawing/2014/main" id="{087C43FA-1954-867E-4CA5-05305870C9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8944" b="83031"/>
          <a:stretch/>
        </p:blipFill>
        <p:spPr>
          <a:xfrm>
            <a:off x="820780" y="1828478"/>
            <a:ext cx="2938765" cy="463737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DD055633-C1AB-FEF1-0CDD-267B5CA6EAE0}"/>
              </a:ext>
            </a:extLst>
          </p:cNvPr>
          <p:cNvSpPr txBox="1"/>
          <p:nvPr/>
        </p:nvSpPr>
        <p:spPr>
          <a:xfrm>
            <a:off x="972000" y="2569500"/>
            <a:ext cx="6362999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dirty="0">
                <a:latin typeface="Cambria"/>
                <a:ea typeface="Cambria"/>
                <a:cs typeface="Arial"/>
              </a:rPr>
              <a:t>v o  r    l    e    s    u    n   g     _      !</a:t>
            </a:r>
          </a:p>
          <a:p>
            <a:r>
              <a:rPr lang="de-DE" dirty="0">
                <a:latin typeface="Cambria"/>
                <a:ea typeface="Cambria"/>
                <a:cs typeface="Arial"/>
              </a:rPr>
              <a:t>5 8 12 15 87 55 21 32 73  52  44           11           13              </a:t>
            </a:r>
            <a:endParaRPr lang="de-DE" dirty="0"/>
          </a:p>
          <a:p>
            <a:endParaRPr lang="de-DE" dirty="0">
              <a:latin typeface="Cambria"/>
              <a:ea typeface="Cambria"/>
              <a:cs typeface="Arial"/>
            </a:endParaRPr>
          </a:p>
        </p:txBody>
      </p:sp>
      <p:sp>
        <p:nvSpPr>
          <p:cNvPr id="4" name="Multiplikationszeichen 3">
            <a:extLst>
              <a:ext uri="{FF2B5EF4-FFF2-40B4-BE49-F238E27FC236}">
                <a16:creationId xmlns:a16="http://schemas.microsoft.com/office/drawing/2014/main" id="{9256670F-EE6E-8025-F326-79092FD4D58F}"/>
              </a:ext>
            </a:extLst>
          </p:cNvPr>
          <p:cNvSpPr/>
          <p:nvPr/>
        </p:nvSpPr>
        <p:spPr>
          <a:xfrm>
            <a:off x="4316175" y="2846925"/>
            <a:ext cx="365400" cy="365400"/>
          </a:xfrm>
          <a:prstGeom prst="mathMultiply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Multiplikationszeichen 6">
            <a:extLst>
              <a:ext uri="{FF2B5EF4-FFF2-40B4-BE49-F238E27FC236}">
                <a16:creationId xmlns:a16="http://schemas.microsoft.com/office/drawing/2014/main" id="{16033756-8B11-243A-09CF-1866666A544F}"/>
              </a:ext>
            </a:extLst>
          </p:cNvPr>
          <p:cNvSpPr/>
          <p:nvPr/>
        </p:nvSpPr>
        <p:spPr>
          <a:xfrm>
            <a:off x="5099174" y="2846925"/>
            <a:ext cx="365400" cy="365400"/>
          </a:xfrm>
          <a:prstGeom prst="mathMultiply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7" name="Grafik 17" descr="Frau mit einfarbiger Füllung">
            <a:extLst>
              <a:ext uri="{FF2B5EF4-FFF2-40B4-BE49-F238E27FC236}">
                <a16:creationId xmlns:a16="http://schemas.microsoft.com/office/drawing/2014/main" id="{5F39D870-9206-1A70-C985-508374C738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22800" y="3932550"/>
            <a:ext cx="914400" cy="914400"/>
          </a:xfrm>
          <a:prstGeom prst="rect">
            <a:avLst/>
          </a:prstGeom>
        </p:spPr>
      </p:pic>
      <p:pic>
        <p:nvPicPr>
          <p:cNvPr id="18" name="Grafik 18" descr="Mann mit einfarbiger Füllung">
            <a:extLst>
              <a:ext uri="{FF2B5EF4-FFF2-40B4-BE49-F238E27FC236}">
                <a16:creationId xmlns:a16="http://schemas.microsoft.com/office/drawing/2014/main" id="{F233893C-E79B-3AF1-F44A-02E9B90D73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846300" y="449550"/>
            <a:ext cx="914400" cy="914400"/>
          </a:xfrm>
          <a:prstGeom prst="rect">
            <a:avLst/>
          </a:prstGeom>
        </p:spPr>
      </p:pic>
      <p:sp>
        <p:nvSpPr>
          <p:cNvPr id="19" name="Textfeld 18">
            <a:extLst>
              <a:ext uri="{FF2B5EF4-FFF2-40B4-BE49-F238E27FC236}">
                <a16:creationId xmlns:a16="http://schemas.microsoft.com/office/drawing/2014/main" id="{6A6CEAE5-0845-D7C5-5ED7-F0C3F707F7AE}"/>
              </a:ext>
            </a:extLst>
          </p:cNvPr>
          <p:cNvSpPr txBox="1"/>
          <p:nvPr/>
        </p:nvSpPr>
        <p:spPr>
          <a:xfrm>
            <a:off x="6408000" y="675000"/>
            <a:ext cx="24570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dirty="0">
                <a:cs typeface="Arial"/>
              </a:rPr>
              <a:t>Bob</a:t>
            </a:r>
            <a:endParaRPr lang="de-DE" dirty="0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A941A690-CAAA-FDE0-8ABE-653EB8E09185}"/>
              </a:ext>
            </a:extLst>
          </p:cNvPr>
          <p:cNvSpPr txBox="1"/>
          <p:nvPr/>
        </p:nvSpPr>
        <p:spPr>
          <a:xfrm>
            <a:off x="6444000" y="4203000"/>
            <a:ext cx="24570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dirty="0">
                <a:cs typeface="Arial"/>
              </a:rPr>
              <a:t>Alice</a:t>
            </a:r>
            <a:endParaRPr lang="de-DE" dirty="0"/>
          </a:p>
        </p:txBody>
      </p: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9F5EA8CC-C6A7-59AE-5FF0-4FFA37B3BFCD}"/>
              </a:ext>
            </a:extLst>
          </p:cNvPr>
          <p:cNvCxnSpPr/>
          <p:nvPr/>
        </p:nvCxnSpPr>
        <p:spPr>
          <a:xfrm flipH="1" flipV="1">
            <a:off x="7962075" y="795825"/>
            <a:ext cx="26100" cy="36216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Grafik 22" descr="Mann mit einfarbiger Füllung">
            <a:extLst>
              <a:ext uri="{FF2B5EF4-FFF2-40B4-BE49-F238E27FC236}">
                <a16:creationId xmlns:a16="http://schemas.microsoft.com/office/drawing/2014/main" id="{B55CF6D5-E51E-CA3D-B770-42F26DD348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083800" y="2033550"/>
            <a:ext cx="914400" cy="914400"/>
          </a:xfrm>
          <a:prstGeom prst="rect">
            <a:avLst/>
          </a:prstGeom>
        </p:spPr>
      </p:pic>
      <p:sp>
        <p:nvSpPr>
          <p:cNvPr id="23" name="Textfeld 22">
            <a:extLst>
              <a:ext uri="{FF2B5EF4-FFF2-40B4-BE49-F238E27FC236}">
                <a16:creationId xmlns:a16="http://schemas.microsoft.com/office/drawing/2014/main" id="{6BB08D0C-9E8B-4AA3-2D67-3CCCAD4388E2}"/>
              </a:ext>
            </a:extLst>
          </p:cNvPr>
          <p:cNvSpPr txBox="1"/>
          <p:nvPr/>
        </p:nvSpPr>
        <p:spPr>
          <a:xfrm>
            <a:off x="8217000" y="1692000"/>
            <a:ext cx="24570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dirty="0">
                <a:cs typeface="Arial"/>
              </a:rPr>
              <a:t>Eve</a:t>
            </a:r>
            <a:endParaRPr lang="de-DE" dirty="0"/>
          </a:p>
        </p:txBody>
      </p: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F4F8F438-DF0D-A79D-CD01-D311458D2F1A}"/>
              </a:ext>
            </a:extLst>
          </p:cNvPr>
          <p:cNvCxnSpPr/>
          <p:nvPr/>
        </p:nvCxnSpPr>
        <p:spPr>
          <a:xfrm flipV="1">
            <a:off x="6549300" y="1588950"/>
            <a:ext cx="2426400" cy="8100"/>
          </a:xfrm>
          <a:prstGeom prst="straightConnector1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feld 25">
            <a:extLst>
              <a:ext uri="{FF2B5EF4-FFF2-40B4-BE49-F238E27FC236}">
                <a16:creationId xmlns:a16="http://schemas.microsoft.com/office/drawing/2014/main" id="{06479701-8EDD-2F8E-A50D-627139348485}"/>
              </a:ext>
            </a:extLst>
          </p:cNvPr>
          <p:cNvSpPr txBox="1"/>
          <p:nvPr/>
        </p:nvSpPr>
        <p:spPr>
          <a:xfrm>
            <a:off x="5097542" y="1935245"/>
            <a:ext cx="47548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/>
              <a:t>110001 110100 110011</a:t>
            </a: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77F768C4-6544-64FA-BBA2-81B43A26AF66}"/>
              </a:ext>
            </a:extLst>
          </p:cNvPr>
          <p:cNvSpPr/>
          <p:nvPr/>
        </p:nvSpPr>
        <p:spPr>
          <a:xfrm>
            <a:off x="5099174" y="1935245"/>
            <a:ext cx="2528207" cy="369332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246B32D0-5449-F453-3703-C9B7B695BC8B}"/>
              </a:ext>
            </a:extLst>
          </p:cNvPr>
          <p:cNvCxnSpPr>
            <a:cxnSpLocks/>
            <a:stCxn id="27" idx="2"/>
          </p:cNvCxnSpPr>
          <p:nvPr/>
        </p:nvCxnSpPr>
        <p:spPr>
          <a:xfrm>
            <a:off x="6363278" y="2304577"/>
            <a:ext cx="0" cy="1513043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7E33482C-877E-2A0E-C3CF-7C3674B77AE0}"/>
              </a:ext>
            </a:extLst>
          </p:cNvPr>
          <p:cNvCxnSpPr/>
          <p:nvPr/>
        </p:nvCxnSpPr>
        <p:spPr>
          <a:xfrm flipH="1">
            <a:off x="4968240" y="3817620"/>
            <a:ext cx="1395038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feld 27">
            <a:extLst>
              <a:ext uri="{FF2B5EF4-FFF2-40B4-BE49-F238E27FC236}">
                <a16:creationId xmlns:a16="http://schemas.microsoft.com/office/drawing/2014/main" id="{AED72950-3A5E-8643-9D62-2A237220292A}"/>
              </a:ext>
            </a:extLst>
          </p:cNvPr>
          <p:cNvSpPr txBox="1"/>
          <p:nvPr/>
        </p:nvSpPr>
        <p:spPr>
          <a:xfrm>
            <a:off x="4778647" y="3374961"/>
            <a:ext cx="47548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/>
              <a:t>143</a:t>
            </a:r>
          </a:p>
        </p:txBody>
      </p:sp>
    </p:spTree>
    <p:extLst>
      <p:ext uri="{BB962C8B-B14F-4D97-AF65-F5344CB8AC3E}">
        <p14:creationId xmlns:p14="http://schemas.microsoft.com/office/powerpoint/2010/main" val="91412008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69B2AB9-0A03-8D87-83E4-73E593914C5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B3E4023-3B93-7144-AB24-A5387DB88F56}" type="datetime1">
              <a:rPr lang="de-DE" smtClean="0"/>
              <a:t>15.12.2022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FA80A07-8321-F661-ADBB-407A71599A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657B7CB-58CE-C541-849D-632C3B6C9161}" type="slidenum">
              <a:rPr lang="de-DE" smtClean="0"/>
              <a:pPr/>
              <a:t>98</a:t>
            </a:fld>
            <a:endParaRPr lang="de-DE"/>
          </a:p>
          <a:p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47DE0B26-0A78-9AE4-F429-5219B8904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dirty="0"/>
              <a:t>Kryptographie</a:t>
            </a:r>
            <a:endParaRPr lang="de-DE" sz="3600" b="1" dirty="0"/>
          </a:p>
        </p:txBody>
      </p:sp>
      <p:sp>
        <p:nvSpPr>
          <p:cNvPr id="9" name="Datumsplatzhalter 4">
            <a:extLst>
              <a:ext uri="{FF2B5EF4-FFF2-40B4-BE49-F238E27FC236}">
                <a16:creationId xmlns:a16="http://schemas.microsoft.com/office/drawing/2014/main" id="{09050D12-6CC2-DE31-AB49-FC5F7D15FCAB}"/>
              </a:ext>
            </a:extLst>
          </p:cNvPr>
          <p:cNvSpPr txBox="1">
            <a:spLocks/>
          </p:cNvSpPr>
          <p:nvPr/>
        </p:nvSpPr>
        <p:spPr>
          <a:xfrm>
            <a:off x="7958667" y="4785815"/>
            <a:ext cx="956473" cy="3573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457200" rtl="0" eaLnBrk="1" latinLnBrk="0" hangingPunct="1">
              <a:defRPr sz="12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3E4023-3B93-7144-AB24-A5387DB88F56}" type="datetime1">
              <a:rPr lang="de-DE" smtClean="0"/>
              <a:pPr/>
              <a:t>15.12.2022</a:t>
            </a:fld>
            <a:endParaRPr lang="de-DE" dirty="0"/>
          </a:p>
        </p:txBody>
      </p:sp>
      <p:sp>
        <p:nvSpPr>
          <p:cNvPr id="10" name="Foliennummernplatzhalter 5">
            <a:extLst>
              <a:ext uri="{FF2B5EF4-FFF2-40B4-BE49-F238E27FC236}">
                <a16:creationId xmlns:a16="http://schemas.microsoft.com/office/drawing/2014/main" id="{CA55CD7F-3DAB-7E28-7705-C152D59FA03B}"/>
              </a:ext>
            </a:extLst>
          </p:cNvPr>
          <p:cNvSpPr txBox="1">
            <a:spLocks/>
          </p:cNvSpPr>
          <p:nvPr/>
        </p:nvSpPr>
        <p:spPr>
          <a:xfrm>
            <a:off x="7826685" y="4630911"/>
            <a:ext cx="1076359" cy="333916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r" defTabSz="457200" rtl="0" eaLnBrk="1" latinLnBrk="0" hangingPunct="1">
              <a:defRPr sz="12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657B7CB-58CE-C541-849D-632C3B6C9161}" type="slidenum">
              <a:rPr lang="de-DE" smtClean="0"/>
              <a:pPr/>
              <a:t>98</a:t>
            </a:fld>
            <a:endParaRPr lang="de-DE"/>
          </a:p>
          <a:p>
            <a:endParaRPr lang="de-DE" dirty="0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22930B48-5BBF-5D39-C405-033FB19A2FF0}"/>
              </a:ext>
            </a:extLst>
          </p:cNvPr>
          <p:cNvSpPr/>
          <p:nvPr/>
        </p:nvSpPr>
        <p:spPr>
          <a:xfrm>
            <a:off x="3360241" y="1516261"/>
            <a:ext cx="905470" cy="5750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6BF3A2DA-E7C9-C118-9737-540AB5DF7C7B}"/>
              </a:ext>
            </a:extLst>
          </p:cNvPr>
          <p:cNvSpPr txBox="1"/>
          <p:nvPr/>
        </p:nvSpPr>
        <p:spPr>
          <a:xfrm>
            <a:off x="454980" y="1364941"/>
            <a:ext cx="6846661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dirty="0">
                <a:cs typeface="Arial"/>
              </a:rPr>
              <a:t>Beispiel: Multiplikation von Primzahlen. </a:t>
            </a:r>
          </a:p>
          <a:p>
            <a:endParaRPr lang="de-DE" dirty="0">
              <a:cs typeface="Arial"/>
            </a:endParaRPr>
          </a:p>
          <a:p>
            <a:endParaRPr lang="de-DE" dirty="0">
              <a:cs typeface="Arial"/>
            </a:endParaRPr>
          </a:p>
        </p:txBody>
      </p:sp>
      <p:pic>
        <p:nvPicPr>
          <p:cNvPr id="11" name="Grafik 18" descr="Ein Bild, das Tisch enthält.&#10;&#10;Beschreibung automatisch generiert.">
            <a:extLst>
              <a:ext uri="{FF2B5EF4-FFF2-40B4-BE49-F238E27FC236}">
                <a16:creationId xmlns:a16="http://schemas.microsoft.com/office/drawing/2014/main" id="{087C43FA-1954-867E-4CA5-05305870C9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8944" b="83031"/>
          <a:stretch/>
        </p:blipFill>
        <p:spPr>
          <a:xfrm>
            <a:off x="820780" y="1828478"/>
            <a:ext cx="2938765" cy="463737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DD055633-C1AB-FEF1-0CDD-267B5CA6EAE0}"/>
              </a:ext>
            </a:extLst>
          </p:cNvPr>
          <p:cNvSpPr txBox="1"/>
          <p:nvPr/>
        </p:nvSpPr>
        <p:spPr>
          <a:xfrm>
            <a:off x="972000" y="2569500"/>
            <a:ext cx="6362999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dirty="0">
                <a:latin typeface="Cambria"/>
                <a:ea typeface="Cambria"/>
                <a:cs typeface="Arial"/>
              </a:rPr>
              <a:t>v o  r    l    e    s    u    n   g     _      !</a:t>
            </a:r>
          </a:p>
          <a:p>
            <a:r>
              <a:rPr lang="de-DE" dirty="0">
                <a:latin typeface="Cambria"/>
                <a:ea typeface="Cambria"/>
                <a:cs typeface="Arial"/>
              </a:rPr>
              <a:t>5 8 12 15 87 55 21 32 73  52  44           11           13              </a:t>
            </a:r>
            <a:endParaRPr lang="de-DE" dirty="0"/>
          </a:p>
          <a:p>
            <a:endParaRPr lang="de-DE" dirty="0">
              <a:latin typeface="Cambria"/>
              <a:ea typeface="Cambria"/>
              <a:cs typeface="Arial"/>
            </a:endParaRPr>
          </a:p>
        </p:txBody>
      </p:sp>
      <p:sp>
        <p:nvSpPr>
          <p:cNvPr id="4" name="Multiplikationszeichen 3">
            <a:extLst>
              <a:ext uri="{FF2B5EF4-FFF2-40B4-BE49-F238E27FC236}">
                <a16:creationId xmlns:a16="http://schemas.microsoft.com/office/drawing/2014/main" id="{9256670F-EE6E-8025-F326-79092FD4D58F}"/>
              </a:ext>
            </a:extLst>
          </p:cNvPr>
          <p:cNvSpPr/>
          <p:nvPr/>
        </p:nvSpPr>
        <p:spPr>
          <a:xfrm>
            <a:off x="4316175" y="2846925"/>
            <a:ext cx="365400" cy="365400"/>
          </a:xfrm>
          <a:prstGeom prst="mathMultiply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Multiplikationszeichen 6">
            <a:extLst>
              <a:ext uri="{FF2B5EF4-FFF2-40B4-BE49-F238E27FC236}">
                <a16:creationId xmlns:a16="http://schemas.microsoft.com/office/drawing/2014/main" id="{16033756-8B11-243A-09CF-1866666A544F}"/>
              </a:ext>
            </a:extLst>
          </p:cNvPr>
          <p:cNvSpPr/>
          <p:nvPr/>
        </p:nvSpPr>
        <p:spPr>
          <a:xfrm>
            <a:off x="5099174" y="2846925"/>
            <a:ext cx="365400" cy="365400"/>
          </a:xfrm>
          <a:prstGeom prst="mathMultiply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7" name="Grafik 17" descr="Frau mit einfarbiger Füllung">
            <a:extLst>
              <a:ext uri="{FF2B5EF4-FFF2-40B4-BE49-F238E27FC236}">
                <a16:creationId xmlns:a16="http://schemas.microsoft.com/office/drawing/2014/main" id="{5F39D870-9206-1A70-C985-508374C738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22800" y="3932550"/>
            <a:ext cx="914400" cy="914400"/>
          </a:xfrm>
          <a:prstGeom prst="rect">
            <a:avLst/>
          </a:prstGeom>
        </p:spPr>
      </p:pic>
      <p:pic>
        <p:nvPicPr>
          <p:cNvPr id="18" name="Grafik 18" descr="Mann mit einfarbiger Füllung">
            <a:extLst>
              <a:ext uri="{FF2B5EF4-FFF2-40B4-BE49-F238E27FC236}">
                <a16:creationId xmlns:a16="http://schemas.microsoft.com/office/drawing/2014/main" id="{F233893C-E79B-3AF1-F44A-02E9B90D73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846300" y="449550"/>
            <a:ext cx="914400" cy="914400"/>
          </a:xfrm>
          <a:prstGeom prst="rect">
            <a:avLst/>
          </a:prstGeom>
        </p:spPr>
      </p:pic>
      <p:sp>
        <p:nvSpPr>
          <p:cNvPr id="19" name="Textfeld 18">
            <a:extLst>
              <a:ext uri="{FF2B5EF4-FFF2-40B4-BE49-F238E27FC236}">
                <a16:creationId xmlns:a16="http://schemas.microsoft.com/office/drawing/2014/main" id="{6A6CEAE5-0845-D7C5-5ED7-F0C3F707F7AE}"/>
              </a:ext>
            </a:extLst>
          </p:cNvPr>
          <p:cNvSpPr txBox="1"/>
          <p:nvPr/>
        </p:nvSpPr>
        <p:spPr>
          <a:xfrm>
            <a:off x="6408000" y="675000"/>
            <a:ext cx="24570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dirty="0">
                <a:cs typeface="Arial"/>
              </a:rPr>
              <a:t>Bob</a:t>
            </a:r>
            <a:endParaRPr lang="de-DE" dirty="0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A941A690-CAAA-FDE0-8ABE-653EB8E09185}"/>
              </a:ext>
            </a:extLst>
          </p:cNvPr>
          <p:cNvSpPr txBox="1"/>
          <p:nvPr/>
        </p:nvSpPr>
        <p:spPr>
          <a:xfrm>
            <a:off x="6444000" y="4203000"/>
            <a:ext cx="24570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dirty="0">
                <a:cs typeface="Arial"/>
              </a:rPr>
              <a:t>Alice</a:t>
            </a:r>
            <a:endParaRPr lang="de-DE" dirty="0"/>
          </a:p>
        </p:txBody>
      </p: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9F5EA8CC-C6A7-59AE-5FF0-4FFA37B3BFCD}"/>
              </a:ext>
            </a:extLst>
          </p:cNvPr>
          <p:cNvCxnSpPr/>
          <p:nvPr/>
        </p:nvCxnSpPr>
        <p:spPr>
          <a:xfrm flipH="1" flipV="1">
            <a:off x="7962075" y="795825"/>
            <a:ext cx="26100" cy="36216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Grafik 22" descr="Mann mit einfarbiger Füllung">
            <a:extLst>
              <a:ext uri="{FF2B5EF4-FFF2-40B4-BE49-F238E27FC236}">
                <a16:creationId xmlns:a16="http://schemas.microsoft.com/office/drawing/2014/main" id="{B55CF6D5-E51E-CA3D-B770-42F26DD348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083800" y="2033550"/>
            <a:ext cx="914400" cy="914400"/>
          </a:xfrm>
          <a:prstGeom prst="rect">
            <a:avLst/>
          </a:prstGeom>
        </p:spPr>
      </p:pic>
      <p:sp>
        <p:nvSpPr>
          <p:cNvPr id="23" name="Textfeld 22">
            <a:extLst>
              <a:ext uri="{FF2B5EF4-FFF2-40B4-BE49-F238E27FC236}">
                <a16:creationId xmlns:a16="http://schemas.microsoft.com/office/drawing/2014/main" id="{6BB08D0C-9E8B-4AA3-2D67-3CCCAD4388E2}"/>
              </a:ext>
            </a:extLst>
          </p:cNvPr>
          <p:cNvSpPr txBox="1"/>
          <p:nvPr/>
        </p:nvSpPr>
        <p:spPr>
          <a:xfrm>
            <a:off x="8217000" y="1692000"/>
            <a:ext cx="24570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dirty="0">
                <a:cs typeface="Arial"/>
              </a:rPr>
              <a:t>Eve</a:t>
            </a:r>
            <a:endParaRPr lang="de-DE" dirty="0"/>
          </a:p>
        </p:txBody>
      </p: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F4F8F438-DF0D-A79D-CD01-D311458D2F1A}"/>
              </a:ext>
            </a:extLst>
          </p:cNvPr>
          <p:cNvCxnSpPr/>
          <p:nvPr/>
        </p:nvCxnSpPr>
        <p:spPr>
          <a:xfrm flipV="1">
            <a:off x="6549300" y="1588950"/>
            <a:ext cx="2426400" cy="8100"/>
          </a:xfrm>
          <a:prstGeom prst="straightConnector1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feld 25">
            <a:extLst>
              <a:ext uri="{FF2B5EF4-FFF2-40B4-BE49-F238E27FC236}">
                <a16:creationId xmlns:a16="http://schemas.microsoft.com/office/drawing/2014/main" id="{06479701-8EDD-2F8E-A50D-627139348485}"/>
              </a:ext>
            </a:extLst>
          </p:cNvPr>
          <p:cNvSpPr txBox="1"/>
          <p:nvPr/>
        </p:nvSpPr>
        <p:spPr>
          <a:xfrm>
            <a:off x="5097542" y="1935245"/>
            <a:ext cx="47548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/>
              <a:t>110001 110100 110011</a:t>
            </a: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77F768C4-6544-64FA-BBA2-81B43A26AF66}"/>
              </a:ext>
            </a:extLst>
          </p:cNvPr>
          <p:cNvSpPr/>
          <p:nvPr/>
        </p:nvSpPr>
        <p:spPr>
          <a:xfrm>
            <a:off x="5099174" y="1935245"/>
            <a:ext cx="2528207" cy="369332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246B32D0-5449-F453-3703-C9B7B695BC8B}"/>
              </a:ext>
            </a:extLst>
          </p:cNvPr>
          <p:cNvCxnSpPr>
            <a:cxnSpLocks/>
            <a:stCxn id="27" idx="2"/>
          </p:cNvCxnSpPr>
          <p:nvPr/>
        </p:nvCxnSpPr>
        <p:spPr>
          <a:xfrm>
            <a:off x="6363278" y="2304577"/>
            <a:ext cx="0" cy="1513043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7E33482C-877E-2A0E-C3CF-7C3674B77AE0}"/>
              </a:ext>
            </a:extLst>
          </p:cNvPr>
          <p:cNvCxnSpPr/>
          <p:nvPr/>
        </p:nvCxnSpPr>
        <p:spPr>
          <a:xfrm flipH="1">
            <a:off x="4968240" y="3817620"/>
            <a:ext cx="1395038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feld 27">
            <a:extLst>
              <a:ext uri="{FF2B5EF4-FFF2-40B4-BE49-F238E27FC236}">
                <a16:creationId xmlns:a16="http://schemas.microsoft.com/office/drawing/2014/main" id="{AED72950-3A5E-8643-9D62-2A237220292A}"/>
              </a:ext>
            </a:extLst>
          </p:cNvPr>
          <p:cNvSpPr txBox="1"/>
          <p:nvPr/>
        </p:nvSpPr>
        <p:spPr>
          <a:xfrm>
            <a:off x="4778647" y="3374961"/>
            <a:ext cx="47548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/>
              <a:t>143</a:t>
            </a:r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3FD08122-C40F-78A5-0428-376F374328C0}"/>
              </a:ext>
            </a:extLst>
          </p:cNvPr>
          <p:cNvSpPr/>
          <p:nvPr/>
        </p:nvSpPr>
        <p:spPr>
          <a:xfrm>
            <a:off x="6371249" y="168296"/>
            <a:ext cx="1407556" cy="1322906"/>
          </a:xfrm>
          <a:prstGeom prst="ellipse">
            <a:avLst/>
          </a:prstGeom>
          <a:noFill/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E23B6BD4-CAC7-E53F-C95F-CDB119973A41}"/>
              </a:ext>
            </a:extLst>
          </p:cNvPr>
          <p:cNvSpPr/>
          <p:nvPr/>
        </p:nvSpPr>
        <p:spPr>
          <a:xfrm>
            <a:off x="6408000" y="3744293"/>
            <a:ext cx="1407556" cy="1322906"/>
          </a:xfrm>
          <a:prstGeom prst="ellipse">
            <a:avLst/>
          </a:prstGeom>
          <a:noFill/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7841484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69B2AB9-0A03-8D87-83E4-73E593914C5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B3E4023-3B93-7144-AB24-A5387DB88F56}" type="datetime1">
              <a:rPr lang="de-DE" smtClean="0"/>
              <a:t>15.12.2022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FA80A07-8321-F661-ADBB-407A71599A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657B7CB-58CE-C541-849D-632C3B6C9161}" type="slidenum">
              <a:rPr lang="de-DE" smtClean="0"/>
              <a:pPr/>
              <a:t>99</a:t>
            </a:fld>
            <a:endParaRPr lang="de-DE"/>
          </a:p>
          <a:p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47DE0B26-0A78-9AE4-F429-5219B8904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dirty="0"/>
              <a:t>Kryptographie</a:t>
            </a:r>
            <a:endParaRPr lang="de-DE" sz="3600" b="1" dirty="0"/>
          </a:p>
        </p:txBody>
      </p:sp>
      <p:sp>
        <p:nvSpPr>
          <p:cNvPr id="9" name="Datumsplatzhalter 4">
            <a:extLst>
              <a:ext uri="{FF2B5EF4-FFF2-40B4-BE49-F238E27FC236}">
                <a16:creationId xmlns:a16="http://schemas.microsoft.com/office/drawing/2014/main" id="{09050D12-6CC2-DE31-AB49-FC5F7D15FCAB}"/>
              </a:ext>
            </a:extLst>
          </p:cNvPr>
          <p:cNvSpPr txBox="1">
            <a:spLocks/>
          </p:cNvSpPr>
          <p:nvPr/>
        </p:nvSpPr>
        <p:spPr>
          <a:xfrm>
            <a:off x="7958667" y="4785815"/>
            <a:ext cx="956473" cy="3573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457200" rtl="0" eaLnBrk="1" latinLnBrk="0" hangingPunct="1">
              <a:defRPr sz="12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3E4023-3B93-7144-AB24-A5387DB88F56}" type="datetime1">
              <a:rPr lang="de-DE" smtClean="0"/>
              <a:pPr/>
              <a:t>15.12.2022</a:t>
            </a:fld>
            <a:endParaRPr lang="de-DE" dirty="0"/>
          </a:p>
        </p:txBody>
      </p:sp>
      <p:sp>
        <p:nvSpPr>
          <p:cNvPr id="10" name="Foliennummernplatzhalter 5">
            <a:extLst>
              <a:ext uri="{FF2B5EF4-FFF2-40B4-BE49-F238E27FC236}">
                <a16:creationId xmlns:a16="http://schemas.microsoft.com/office/drawing/2014/main" id="{CA55CD7F-3DAB-7E28-7705-C152D59FA03B}"/>
              </a:ext>
            </a:extLst>
          </p:cNvPr>
          <p:cNvSpPr txBox="1">
            <a:spLocks/>
          </p:cNvSpPr>
          <p:nvPr/>
        </p:nvSpPr>
        <p:spPr>
          <a:xfrm>
            <a:off x="7826685" y="4630911"/>
            <a:ext cx="1076359" cy="333916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r" defTabSz="457200" rtl="0" eaLnBrk="1" latinLnBrk="0" hangingPunct="1">
              <a:defRPr sz="12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657B7CB-58CE-C541-849D-632C3B6C9161}" type="slidenum">
              <a:rPr lang="de-DE" smtClean="0"/>
              <a:pPr/>
              <a:t>99</a:t>
            </a:fld>
            <a:endParaRPr lang="de-DE"/>
          </a:p>
          <a:p>
            <a:endParaRPr lang="de-DE" dirty="0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22930B48-5BBF-5D39-C405-033FB19A2FF0}"/>
              </a:ext>
            </a:extLst>
          </p:cNvPr>
          <p:cNvSpPr/>
          <p:nvPr/>
        </p:nvSpPr>
        <p:spPr>
          <a:xfrm>
            <a:off x="3360241" y="1516261"/>
            <a:ext cx="905470" cy="5750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6BF3A2DA-E7C9-C118-9737-540AB5DF7C7B}"/>
              </a:ext>
            </a:extLst>
          </p:cNvPr>
          <p:cNvSpPr txBox="1"/>
          <p:nvPr/>
        </p:nvSpPr>
        <p:spPr>
          <a:xfrm>
            <a:off x="454980" y="1364941"/>
            <a:ext cx="6846661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dirty="0">
                <a:cs typeface="Arial"/>
              </a:rPr>
              <a:t>Beispiel: Multiplikation von Primzahlen. </a:t>
            </a:r>
          </a:p>
          <a:p>
            <a:endParaRPr lang="de-DE" dirty="0">
              <a:cs typeface="Arial"/>
            </a:endParaRPr>
          </a:p>
          <a:p>
            <a:endParaRPr lang="de-DE" dirty="0">
              <a:cs typeface="Arial"/>
            </a:endParaRPr>
          </a:p>
        </p:txBody>
      </p:sp>
      <p:pic>
        <p:nvPicPr>
          <p:cNvPr id="11" name="Grafik 18" descr="Ein Bild, das Tisch enthält.&#10;&#10;Beschreibung automatisch generiert.">
            <a:extLst>
              <a:ext uri="{FF2B5EF4-FFF2-40B4-BE49-F238E27FC236}">
                <a16:creationId xmlns:a16="http://schemas.microsoft.com/office/drawing/2014/main" id="{087C43FA-1954-867E-4CA5-05305870C9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8944" b="83031"/>
          <a:stretch/>
        </p:blipFill>
        <p:spPr>
          <a:xfrm>
            <a:off x="820780" y="1828478"/>
            <a:ext cx="2938765" cy="463737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DD055633-C1AB-FEF1-0CDD-267B5CA6EAE0}"/>
              </a:ext>
            </a:extLst>
          </p:cNvPr>
          <p:cNvSpPr txBox="1"/>
          <p:nvPr/>
        </p:nvSpPr>
        <p:spPr>
          <a:xfrm>
            <a:off x="972000" y="2569500"/>
            <a:ext cx="6362999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dirty="0">
                <a:latin typeface="Cambria"/>
                <a:ea typeface="Cambria"/>
                <a:cs typeface="Arial"/>
              </a:rPr>
              <a:t>v o  r    l    e    s    u    n   g     _      !</a:t>
            </a:r>
          </a:p>
          <a:p>
            <a:r>
              <a:rPr lang="de-DE" dirty="0">
                <a:latin typeface="Cambria"/>
                <a:ea typeface="Cambria"/>
                <a:cs typeface="Arial"/>
              </a:rPr>
              <a:t>5 8 12 15 87 55 21 32 73  52  44           11           13              </a:t>
            </a:r>
            <a:endParaRPr lang="de-DE" dirty="0"/>
          </a:p>
          <a:p>
            <a:endParaRPr lang="de-DE" dirty="0">
              <a:latin typeface="Cambria"/>
              <a:ea typeface="Cambria"/>
              <a:cs typeface="Arial"/>
            </a:endParaRPr>
          </a:p>
        </p:txBody>
      </p:sp>
      <p:sp>
        <p:nvSpPr>
          <p:cNvPr id="4" name="Multiplikationszeichen 3">
            <a:extLst>
              <a:ext uri="{FF2B5EF4-FFF2-40B4-BE49-F238E27FC236}">
                <a16:creationId xmlns:a16="http://schemas.microsoft.com/office/drawing/2014/main" id="{9256670F-EE6E-8025-F326-79092FD4D58F}"/>
              </a:ext>
            </a:extLst>
          </p:cNvPr>
          <p:cNvSpPr/>
          <p:nvPr/>
        </p:nvSpPr>
        <p:spPr>
          <a:xfrm>
            <a:off x="4316175" y="2846925"/>
            <a:ext cx="365400" cy="365400"/>
          </a:xfrm>
          <a:prstGeom prst="mathMultiply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Multiplikationszeichen 6">
            <a:extLst>
              <a:ext uri="{FF2B5EF4-FFF2-40B4-BE49-F238E27FC236}">
                <a16:creationId xmlns:a16="http://schemas.microsoft.com/office/drawing/2014/main" id="{16033756-8B11-243A-09CF-1866666A544F}"/>
              </a:ext>
            </a:extLst>
          </p:cNvPr>
          <p:cNvSpPr/>
          <p:nvPr/>
        </p:nvSpPr>
        <p:spPr>
          <a:xfrm>
            <a:off x="5099174" y="2846925"/>
            <a:ext cx="365400" cy="365400"/>
          </a:xfrm>
          <a:prstGeom prst="mathMultiply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7" name="Grafik 17" descr="Frau mit einfarbiger Füllung">
            <a:extLst>
              <a:ext uri="{FF2B5EF4-FFF2-40B4-BE49-F238E27FC236}">
                <a16:creationId xmlns:a16="http://schemas.microsoft.com/office/drawing/2014/main" id="{5F39D870-9206-1A70-C985-508374C738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22800" y="3932550"/>
            <a:ext cx="914400" cy="914400"/>
          </a:xfrm>
          <a:prstGeom prst="rect">
            <a:avLst/>
          </a:prstGeom>
        </p:spPr>
      </p:pic>
      <p:pic>
        <p:nvPicPr>
          <p:cNvPr id="18" name="Grafik 18" descr="Mann mit einfarbiger Füllung">
            <a:extLst>
              <a:ext uri="{FF2B5EF4-FFF2-40B4-BE49-F238E27FC236}">
                <a16:creationId xmlns:a16="http://schemas.microsoft.com/office/drawing/2014/main" id="{F233893C-E79B-3AF1-F44A-02E9B90D73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846300" y="449550"/>
            <a:ext cx="914400" cy="914400"/>
          </a:xfrm>
          <a:prstGeom prst="rect">
            <a:avLst/>
          </a:prstGeom>
        </p:spPr>
      </p:pic>
      <p:sp>
        <p:nvSpPr>
          <p:cNvPr id="19" name="Textfeld 18">
            <a:extLst>
              <a:ext uri="{FF2B5EF4-FFF2-40B4-BE49-F238E27FC236}">
                <a16:creationId xmlns:a16="http://schemas.microsoft.com/office/drawing/2014/main" id="{6A6CEAE5-0845-D7C5-5ED7-F0C3F707F7AE}"/>
              </a:ext>
            </a:extLst>
          </p:cNvPr>
          <p:cNvSpPr txBox="1"/>
          <p:nvPr/>
        </p:nvSpPr>
        <p:spPr>
          <a:xfrm>
            <a:off x="6408000" y="675000"/>
            <a:ext cx="24570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dirty="0">
                <a:cs typeface="Arial"/>
              </a:rPr>
              <a:t>Bob</a:t>
            </a:r>
            <a:endParaRPr lang="de-DE" dirty="0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A941A690-CAAA-FDE0-8ABE-653EB8E09185}"/>
              </a:ext>
            </a:extLst>
          </p:cNvPr>
          <p:cNvSpPr txBox="1"/>
          <p:nvPr/>
        </p:nvSpPr>
        <p:spPr>
          <a:xfrm>
            <a:off x="6444000" y="4203000"/>
            <a:ext cx="24570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dirty="0">
                <a:cs typeface="Arial"/>
              </a:rPr>
              <a:t>Alice</a:t>
            </a:r>
            <a:endParaRPr lang="de-DE" dirty="0"/>
          </a:p>
        </p:txBody>
      </p: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9F5EA8CC-C6A7-59AE-5FF0-4FFA37B3BFCD}"/>
              </a:ext>
            </a:extLst>
          </p:cNvPr>
          <p:cNvCxnSpPr/>
          <p:nvPr/>
        </p:nvCxnSpPr>
        <p:spPr>
          <a:xfrm flipH="1" flipV="1">
            <a:off x="7962075" y="795825"/>
            <a:ext cx="26100" cy="36216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Grafik 22" descr="Mann mit einfarbiger Füllung">
            <a:extLst>
              <a:ext uri="{FF2B5EF4-FFF2-40B4-BE49-F238E27FC236}">
                <a16:creationId xmlns:a16="http://schemas.microsoft.com/office/drawing/2014/main" id="{B55CF6D5-E51E-CA3D-B770-42F26DD348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083800" y="2033550"/>
            <a:ext cx="914400" cy="914400"/>
          </a:xfrm>
          <a:prstGeom prst="rect">
            <a:avLst/>
          </a:prstGeom>
        </p:spPr>
      </p:pic>
      <p:sp>
        <p:nvSpPr>
          <p:cNvPr id="23" name="Textfeld 22">
            <a:extLst>
              <a:ext uri="{FF2B5EF4-FFF2-40B4-BE49-F238E27FC236}">
                <a16:creationId xmlns:a16="http://schemas.microsoft.com/office/drawing/2014/main" id="{6BB08D0C-9E8B-4AA3-2D67-3CCCAD4388E2}"/>
              </a:ext>
            </a:extLst>
          </p:cNvPr>
          <p:cNvSpPr txBox="1"/>
          <p:nvPr/>
        </p:nvSpPr>
        <p:spPr>
          <a:xfrm>
            <a:off x="8217000" y="1692000"/>
            <a:ext cx="24570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dirty="0">
                <a:cs typeface="Arial"/>
              </a:rPr>
              <a:t>Eve</a:t>
            </a:r>
            <a:endParaRPr lang="de-DE" dirty="0"/>
          </a:p>
        </p:txBody>
      </p: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F4F8F438-DF0D-A79D-CD01-D311458D2F1A}"/>
              </a:ext>
            </a:extLst>
          </p:cNvPr>
          <p:cNvCxnSpPr/>
          <p:nvPr/>
        </p:nvCxnSpPr>
        <p:spPr>
          <a:xfrm flipV="1">
            <a:off x="6549300" y="1588950"/>
            <a:ext cx="2426400" cy="8100"/>
          </a:xfrm>
          <a:prstGeom prst="straightConnector1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feld 25">
            <a:extLst>
              <a:ext uri="{FF2B5EF4-FFF2-40B4-BE49-F238E27FC236}">
                <a16:creationId xmlns:a16="http://schemas.microsoft.com/office/drawing/2014/main" id="{06479701-8EDD-2F8E-A50D-627139348485}"/>
              </a:ext>
            </a:extLst>
          </p:cNvPr>
          <p:cNvSpPr txBox="1"/>
          <p:nvPr/>
        </p:nvSpPr>
        <p:spPr>
          <a:xfrm>
            <a:off x="5097542" y="1935245"/>
            <a:ext cx="47548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/>
              <a:t>110001 110100 110011</a:t>
            </a: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77F768C4-6544-64FA-BBA2-81B43A26AF66}"/>
              </a:ext>
            </a:extLst>
          </p:cNvPr>
          <p:cNvSpPr/>
          <p:nvPr/>
        </p:nvSpPr>
        <p:spPr>
          <a:xfrm>
            <a:off x="5099174" y="1935245"/>
            <a:ext cx="2528207" cy="369332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246B32D0-5449-F453-3703-C9B7B695BC8B}"/>
              </a:ext>
            </a:extLst>
          </p:cNvPr>
          <p:cNvCxnSpPr>
            <a:cxnSpLocks/>
            <a:stCxn id="27" idx="2"/>
          </p:cNvCxnSpPr>
          <p:nvPr/>
        </p:nvCxnSpPr>
        <p:spPr>
          <a:xfrm>
            <a:off x="6363278" y="2304577"/>
            <a:ext cx="0" cy="1513043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7E33482C-877E-2A0E-C3CF-7C3674B77AE0}"/>
              </a:ext>
            </a:extLst>
          </p:cNvPr>
          <p:cNvCxnSpPr/>
          <p:nvPr/>
        </p:nvCxnSpPr>
        <p:spPr>
          <a:xfrm flipH="1">
            <a:off x="4968240" y="3817620"/>
            <a:ext cx="1395038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feld 27">
            <a:extLst>
              <a:ext uri="{FF2B5EF4-FFF2-40B4-BE49-F238E27FC236}">
                <a16:creationId xmlns:a16="http://schemas.microsoft.com/office/drawing/2014/main" id="{AED72950-3A5E-8643-9D62-2A237220292A}"/>
              </a:ext>
            </a:extLst>
          </p:cNvPr>
          <p:cNvSpPr txBox="1"/>
          <p:nvPr/>
        </p:nvSpPr>
        <p:spPr>
          <a:xfrm>
            <a:off x="4778647" y="3374961"/>
            <a:ext cx="47548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/>
              <a:t>143</a:t>
            </a:r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3FD08122-C40F-78A5-0428-376F374328C0}"/>
              </a:ext>
            </a:extLst>
          </p:cNvPr>
          <p:cNvSpPr/>
          <p:nvPr/>
        </p:nvSpPr>
        <p:spPr>
          <a:xfrm>
            <a:off x="6371249" y="168296"/>
            <a:ext cx="1407556" cy="1322906"/>
          </a:xfrm>
          <a:prstGeom prst="ellipse">
            <a:avLst/>
          </a:prstGeom>
          <a:noFill/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E23B6BD4-CAC7-E53F-C95F-CDB119973A41}"/>
              </a:ext>
            </a:extLst>
          </p:cNvPr>
          <p:cNvSpPr/>
          <p:nvPr/>
        </p:nvSpPr>
        <p:spPr>
          <a:xfrm>
            <a:off x="6408000" y="3744293"/>
            <a:ext cx="1407556" cy="1322906"/>
          </a:xfrm>
          <a:prstGeom prst="ellipse">
            <a:avLst/>
          </a:prstGeom>
          <a:noFill/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050" name="Picture 2" descr="Computer: Bilder aus der PC-Geschichte - Bilder - Computergeschichte -  FOCUS online">
            <a:extLst>
              <a:ext uri="{FF2B5EF4-FFF2-40B4-BE49-F238E27FC236}">
                <a16:creationId xmlns:a16="http://schemas.microsoft.com/office/drawing/2014/main" id="{617CC392-D91F-41B5-0667-4137747883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7003" y="2994000"/>
            <a:ext cx="1543976" cy="1285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Computer: Bilder aus der PC-Geschichte - Bilder - Computergeschichte -  FOCUS online">
            <a:extLst>
              <a:ext uri="{FF2B5EF4-FFF2-40B4-BE49-F238E27FC236}">
                <a16:creationId xmlns:a16="http://schemas.microsoft.com/office/drawing/2014/main" id="{CA947B03-2A2B-9929-3782-2D987209F1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2586" y="303590"/>
            <a:ext cx="1543976" cy="1285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Old telephone stock photo">
            <a:extLst>
              <a:ext uri="{FF2B5EF4-FFF2-40B4-BE49-F238E27FC236}">
                <a16:creationId xmlns:a16="http://schemas.microsoft.com/office/drawing/2014/main" id="{610F5C87-A686-B956-E358-90E00D4F2F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9248" y="1138423"/>
            <a:ext cx="1571625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96786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Benutzerdefiniert 1">
      <a:dk1>
        <a:sysClr val="windowText" lastClr="000000"/>
      </a:dk1>
      <a:lt1>
        <a:sysClr val="window" lastClr="FFFFFF"/>
      </a:lt1>
      <a:dk2>
        <a:srgbClr val="004C5F"/>
      </a:dk2>
      <a:lt2>
        <a:srgbClr val="FFFFFF"/>
      </a:lt2>
      <a:accent1>
        <a:srgbClr val="E60028"/>
      </a:accent1>
      <a:accent2>
        <a:srgbClr val="937E00"/>
      </a:accent2>
      <a:accent3>
        <a:srgbClr val="780B24"/>
      </a:accent3>
      <a:accent4>
        <a:srgbClr val="E0BDB3"/>
      </a:accent4>
      <a:accent5>
        <a:srgbClr val="ABCBD7"/>
      </a:accent5>
      <a:accent6>
        <a:srgbClr val="8FFF7B"/>
      </a:accent6>
      <a:hlink>
        <a:srgbClr val="0000FF"/>
      </a:hlink>
      <a:folHlink>
        <a:srgbClr val="000000"/>
      </a:folHlink>
    </a:clrScheme>
    <a:fontScheme name="Essenz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2199</Words>
  <Application>Microsoft Office PowerPoint</Application>
  <PresentationFormat>Bildschirmpräsentation (16:9)</PresentationFormat>
  <Paragraphs>926</Paragraphs>
  <Slides>99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9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99</vt:i4>
      </vt:variant>
    </vt:vector>
  </HeadingPairs>
  <TitlesOfParts>
    <vt:vector size="109" baseType="lpstr">
      <vt:lpstr>Arial</vt:lpstr>
      <vt:lpstr>Calibri</vt:lpstr>
      <vt:lpstr>Cambria</vt:lpstr>
      <vt:lpstr>Courier New</vt:lpstr>
      <vt:lpstr>HSD Sans</vt:lpstr>
      <vt:lpstr>HSD Sans Design</vt:lpstr>
      <vt:lpstr>HSD Sans Maschinenbau</vt:lpstr>
      <vt:lpstr>Symbol</vt:lpstr>
      <vt:lpstr>Wingdings</vt:lpstr>
      <vt:lpstr>Office-Design</vt:lpstr>
      <vt:lpstr>Kryptographie 2.0</vt:lpstr>
      <vt:lpstr>Kryptographie</vt:lpstr>
      <vt:lpstr>Kryptographie</vt:lpstr>
      <vt:lpstr>Kryptographie</vt:lpstr>
      <vt:lpstr>Kryptographie</vt:lpstr>
      <vt:lpstr>Kryptographie</vt:lpstr>
      <vt:lpstr>Kryptographie</vt:lpstr>
      <vt:lpstr>Kryptographie</vt:lpstr>
      <vt:lpstr>Kryptographie</vt:lpstr>
      <vt:lpstr>Kryptographie</vt:lpstr>
      <vt:lpstr>Kryptographie</vt:lpstr>
      <vt:lpstr>Kryptographie</vt:lpstr>
      <vt:lpstr>Kryptographie</vt:lpstr>
      <vt:lpstr>Kryptographie</vt:lpstr>
      <vt:lpstr>Kryptographie</vt:lpstr>
      <vt:lpstr>Kryptographie</vt:lpstr>
      <vt:lpstr>Kryptographie</vt:lpstr>
      <vt:lpstr>Kryptographie</vt:lpstr>
      <vt:lpstr>Kryptographie</vt:lpstr>
      <vt:lpstr>Kryptographie</vt:lpstr>
      <vt:lpstr>Kryptographie</vt:lpstr>
      <vt:lpstr>Kryptographie</vt:lpstr>
      <vt:lpstr>Kryptographie</vt:lpstr>
      <vt:lpstr>Kryptographie</vt:lpstr>
      <vt:lpstr>Kryptographie</vt:lpstr>
      <vt:lpstr>Kryptographie</vt:lpstr>
      <vt:lpstr>Kryptographie</vt:lpstr>
      <vt:lpstr>Kryptographie</vt:lpstr>
      <vt:lpstr>Kryptographie</vt:lpstr>
      <vt:lpstr>Kryptographie</vt:lpstr>
      <vt:lpstr>Kryptographie</vt:lpstr>
      <vt:lpstr>Kryptographie</vt:lpstr>
      <vt:lpstr>Kryptographie</vt:lpstr>
      <vt:lpstr>Kryptographie</vt:lpstr>
      <vt:lpstr>Kryptographie</vt:lpstr>
      <vt:lpstr>Kryptographie</vt:lpstr>
      <vt:lpstr>Kryptographie</vt:lpstr>
      <vt:lpstr>Kryptographie</vt:lpstr>
      <vt:lpstr>Kryptographie</vt:lpstr>
      <vt:lpstr>Kryptographie</vt:lpstr>
      <vt:lpstr>Kryptographie</vt:lpstr>
      <vt:lpstr>Kryptographie</vt:lpstr>
      <vt:lpstr>Kryptographie</vt:lpstr>
      <vt:lpstr>Kryptographie</vt:lpstr>
      <vt:lpstr>Kryptographie</vt:lpstr>
      <vt:lpstr>Kryptographie</vt:lpstr>
      <vt:lpstr>Kryptographie</vt:lpstr>
      <vt:lpstr>Kryptographie</vt:lpstr>
      <vt:lpstr>Kryptographie</vt:lpstr>
      <vt:lpstr>Kryptographie</vt:lpstr>
      <vt:lpstr>Kryptographie</vt:lpstr>
      <vt:lpstr>Kryptographie</vt:lpstr>
      <vt:lpstr>Kryptographie</vt:lpstr>
      <vt:lpstr>Kryptographie</vt:lpstr>
      <vt:lpstr>Kryptographie</vt:lpstr>
      <vt:lpstr>Kryptographie</vt:lpstr>
      <vt:lpstr>Kryptographie</vt:lpstr>
      <vt:lpstr>Kryptographie</vt:lpstr>
      <vt:lpstr>Kryptographie</vt:lpstr>
      <vt:lpstr>Kryptographie</vt:lpstr>
      <vt:lpstr>Kryptographie</vt:lpstr>
      <vt:lpstr>Kryptographie</vt:lpstr>
      <vt:lpstr>Kryptographie</vt:lpstr>
      <vt:lpstr>Kryptographie</vt:lpstr>
      <vt:lpstr>Kryptographie</vt:lpstr>
      <vt:lpstr>Kryptographie</vt:lpstr>
      <vt:lpstr>Kryptographie</vt:lpstr>
      <vt:lpstr>Kryptographie</vt:lpstr>
      <vt:lpstr>Kryptographie</vt:lpstr>
      <vt:lpstr>Kryptographie</vt:lpstr>
      <vt:lpstr>Kryptographie</vt:lpstr>
      <vt:lpstr>Kryptographie</vt:lpstr>
      <vt:lpstr>Kryptographie</vt:lpstr>
      <vt:lpstr>Kryptographie</vt:lpstr>
      <vt:lpstr>Kryptographie</vt:lpstr>
      <vt:lpstr>Kryptographie</vt:lpstr>
      <vt:lpstr>Kryptographie</vt:lpstr>
      <vt:lpstr>Kryptographie</vt:lpstr>
      <vt:lpstr>Kryptographie</vt:lpstr>
      <vt:lpstr>Kryptographie</vt:lpstr>
      <vt:lpstr>Kryptographie</vt:lpstr>
      <vt:lpstr>Kryptographie</vt:lpstr>
      <vt:lpstr>Kryptographie</vt:lpstr>
      <vt:lpstr>Kryptographie</vt:lpstr>
      <vt:lpstr>Kryptographie</vt:lpstr>
      <vt:lpstr>Kryptographie</vt:lpstr>
      <vt:lpstr>Kryptographie</vt:lpstr>
      <vt:lpstr>Kryptographie</vt:lpstr>
      <vt:lpstr>Kryptographie</vt:lpstr>
      <vt:lpstr>Kryptographie</vt:lpstr>
      <vt:lpstr>Kryptographie</vt:lpstr>
      <vt:lpstr>Kryptographie</vt:lpstr>
      <vt:lpstr>Kryptographie</vt:lpstr>
      <vt:lpstr>Kryptographie</vt:lpstr>
      <vt:lpstr>Kryptographie</vt:lpstr>
      <vt:lpstr>Kryptographie</vt:lpstr>
      <vt:lpstr>Kryptographie</vt:lpstr>
      <vt:lpstr>Kryptographie</vt:lpstr>
      <vt:lpstr>Kryptographie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Isabell Viehmann</dc:creator>
  <cp:lastModifiedBy>Cosfeld, Jörg</cp:lastModifiedBy>
  <cp:revision>1049</cp:revision>
  <dcterms:created xsi:type="dcterms:W3CDTF">2015-12-03T10:35:01Z</dcterms:created>
  <dcterms:modified xsi:type="dcterms:W3CDTF">2022-12-15T18:44:24Z</dcterms:modified>
</cp:coreProperties>
</file>